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872" r:id="rId2"/>
    <p:sldId id="894" r:id="rId3"/>
    <p:sldId id="875" r:id="rId4"/>
    <p:sldId id="874" r:id="rId5"/>
    <p:sldId id="711" r:id="rId6"/>
    <p:sldId id="898" r:id="rId7"/>
    <p:sldId id="899" r:id="rId8"/>
    <p:sldId id="895" r:id="rId9"/>
    <p:sldId id="900" r:id="rId10"/>
    <p:sldId id="901" r:id="rId11"/>
    <p:sldId id="896" r:id="rId12"/>
    <p:sldId id="902" r:id="rId13"/>
    <p:sldId id="903" r:id="rId14"/>
    <p:sldId id="904" r:id="rId15"/>
    <p:sldId id="897" r:id="rId16"/>
    <p:sldId id="765" r:id="rId17"/>
    <p:sldId id="905" r:id="rId18"/>
    <p:sldId id="906" r:id="rId19"/>
    <p:sldId id="907" r:id="rId20"/>
    <p:sldId id="892"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55B2"/>
    <a:srgbClr val="90B7F0"/>
    <a:srgbClr val="0065C6"/>
    <a:srgbClr val="0165C5"/>
    <a:srgbClr val="02B0E1"/>
    <a:srgbClr val="F4BDC2"/>
    <a:srgbClr val="C1E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12" autoAdjust="0"/>
    <p:restoredTop sz="94789"/>
  </p:normalViewPr>
  <p:slideViewPr>
    <p:cSldViewPr snapToGrid="0" showGuides="1">
      <p:cViewPr>
        <p:scale>
          <a:sx n="108" d="100"/>
          <a:sy n="108" d="100"/>
        </p:scale>
        <p:origin x="1056" y="376"/>
      </p:cViewPr>
      <p:guideLst>
        <p:guide orient="horz" pos="2183"/>
        <p:guide pos="3840"/>
      </p:guideLst>
    </p:cSldViewPr>
  </p:slideViewPr>
  <p:notesTextViewPr>
    <p:cViewPr>
      <p:scale>
        <a:sx n="1" d="1"/>
        <a:sy n="1" d="1"/>
      </p:scale>
      <p:origin x="0" y="0"/>
    </p:cViewPr>
  </p:notesTextViewPr>
  <p:sorterViewPr>
    <p:cViewPr>
      <p:scale>
        <a:sx n="100" d="100"/>
        <a:sy n="100" d="100"/>
      </p:scale>
      <p:origin x="0" y="-208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jpe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宋体 CN Medium" panose="02020500000000000000" pitchFamily="18" charset="-122"/>
                <a:ea typeface="思源宋体 CN Medium" panose="02020500000000000000" pitchFamily="18"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宋体 CN Medium" panose="02020500000000000000" pitchFamily="18" charset="-122"/>
                <a:ea typeface="思源宋体 CN Medium" panose="02020500000000000000" pitchFamily="18" charset="-122"/>
              </a:defRPr>
            </a:lvl1pPr>
          </a:lstStyle>
          <a:p>
            <a:fld id="{5A990A7D-CFAB-4A10-B04D-E969ABE37D86}" type="datetimeFigureOut">
              <a:rPr lang="zh-CN" altLang="en-US" smtClean="0"/>
              <a:pPr/>
              <a:t>2024/7/29</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宋体 CN Medium" panose="02020500000000000000" pitchFamily="18" charset="-122"/>
                <a:ea typeface="思源宋体 CN Medium" panose="02020500000000000000" pitchFamily="18"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宋体 CN Medium" panose="02020500000000000000" pitchFamily="18" charset="-122"/>
                <a:ea typeface="思源宋体 CN Medium" panose="02020500000000000000" pitchFamily="18" charset="-122"/>
              </a:defRPr>
            </a:lvl1pPr>
          </a:lstStyle>
          <a:p>
            <a:fld id="{BA870773-7A03-4052-A7A7-700AB7D19282}" type="slidenum">
              <a:rPr lang="zh-CN" altLang="en-US" smtClean="0"/>
              <a:pPr/>
              <a:t>‹#›</a:t>
            </a:fld>
            <a:endParaRPr lang="zh-CN" altLang="en-US" dirty="0"/>
          </a:p>
        </p:txBody>
      </p:sp>
    </p:spTree>
    <p:extLst>
      <p:ext uri="{BB962C8B-B14F-4D97-AF65-F5344CB8AC3E}">
        <p14:creationId xmlns:p14="http://schemas.microsoft.com/office/powerpoint/2010/main" val="26531380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宋体 CN Medium" panose="02020500000000000000" pitchFamily="18" charset="-122"/>
        <a:ea typeface="思源宋体 CN Medium" panose="02020500000000000000" pitchFamily="18" charset="-122"/>
        <a:cs typeface="+mn-cs"/>
      </a:defRPr>
    </a:lvl1pPr>
    <a:lvl2pPr marL="457200" algn="l" defTabSz="914400" rtl="0" eaLnBrk="1" latinLnBrk="0" hangingPunct="1">
      <a:defRPr sz="1200" kern="1200">
        <a:solidFill>
          <a:schemeClr val="tx1"/>
        </a:solidFill>
        <a:latin typeface="思源宋体 CN Medium" panose="02020500000000000000" pitchFamily="18" charset="-122"/>
        <a:ea typeface="思源宋体 CN Medium" panose="02020500000000000000" pitchFamily="18" charset="-122"/>
        <a:cs typeface="+mn-cs"/>
      </a:defRPr>
    </a:lvl2pPr>
    <a:lvl3pPr marL="914400" algn="l" defTabSz="914400" rtl="0" eaLnBrk="1" latinLnBrk="0" hangingPunct="1">
      <a:defRPr sz="1200" kern="1200">
        <a:solidFill>
          <a:schemeClr val="tx1"/>
        </a:solidFill>
        <a:latin typeface="思源宋体 CN Medium" panose="02020500000000000000" pitchFamily="18" charset="-122"/>
        <a:ea typeface="思源宋体 CN Medium" panose="02020500000000000000" pitchFamily="18" charset="-122"/>
        <a:cs typeface="+mn-cs"/>
      </a:defRPr>
    </a:lvl3pPr>
    <a:lvl4pPr marL="1371600" algn="l" defTabSz="914400" rtl="0" eaLnBrk="1" latinLnBrk="0" hangingPunct="1">
      <a:defRPr sz="1200" kern="1200">
        <a:solidFill>
          <a:schemeClr val="tx1"/>
        </a:solidFill>
        <a:latin typeface="思源宋体 CN Medium" panose="02020500000000000000" pitchFamily="18" charset="-122"/>
        <a:ea typeface="思源宋体 CN Medium" panose="02020500000000000000" pitchFamily="18" charset="-122"/>
        <a:cs typeface="+mn-cs"/>
      </a:defRPr>
    </a:lvl4pPr>
    <a:lvl5pPr marL="1828800" algn="l" defTabSz="914400" rtl="0" eaLnBrk="1" latinLnBrk="0" hangingPunct="1">
      <a:defRPr sz="1200" kern="1200">
        <a:solidFill>
          <a:schemeClr val="tx1"/>
        </a:solidFill>
        <a:latin typeface="思源宋体 CN Medium" panose="02020500000000000000" pitchFamily="18" charset="-122"/>
        <a:ea typeface="思源宋体 CN Medium" panose="02020500000000000000" pitchFamily="18"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lgn="l">
              <a:buClrTx/>
              <a:buSzTx/>
            </a:pPr>
            <a:r>
              <a:rPr lang="zh-CN" altLang="en-US" sz="1200" dirty="0">
                <a:solidFill>
                  <a:schemeClr val="dk1">
                    <a:lumMod val="65000"/>
                    <a:lumOff val="35000"/>
                  </a:schemeClr>
                </a:solidFill>
                <a:ea typeface="汉仪君黑-55W" panose="00020600040101010101" charset="-122"/>
                <a:cs typeface="微软雅黑" charset="0"/>
                <a:sym typeface="+mn-ea"/>
              </a:rPr>
              <a:t>一个开源的建站软件，支持模板与插件机制，可以用来搭建各种类型的网站。</a:t>
            </a:r>
          </a:p>
          <a:p>
            <a:pPr lvl="0" algn="l">
              <a:buClrTx/>
              <a:buSzTx/>
            </a:pPr>
            <a:r>
              <a:rPr lang="en-US" altLang="zh-CN" sz="1200" dirty="0">
                <a:solidFill>
                  <a:schemeClr val="dk1">
                    <a:lumMod val="65000"/>
                    <a:lumOff val="35000"/>
                  </a:schemeClr>
                </a:solidFill>
                <a:ea typeface="汉仪君黑-55W" panose="00020600040101010101" charset="-122"/>
                <a:cs typeface="微软雅黑" charset="0"/>
                <a:sym typeface="+mn-ea"/>
              </a:rPr>
              <a:t>2018-03 ~ </a:t>
            </a:r>
            <a:r>
              <a:rPr lang="zh-CN" altLang="en-US" sz="1200" dirty="0">
                <a:solidFill>
                  <a:schemeClr val="dk1">
                    <a:lumMod val="65000"/>
                    <a:lumOff val="35000"/>
                  </a:schemeClr>
                </a:solidFill>
                <a:ea typeface="汉仪君黑-55W" panose="00020600040101010101" charset="-122"/>
                <a:cs typeface="微软雅黑" charset="0"/>
                <a:sym typeface="+mn-ea"/>
              </a:rPr>
              <a:t>至今</a:t>
            </a:r>
          </a:p>
          <a:p>
            <a:pPr lvl="0" algn="l">
              <a:buClrTx/>
              <a:buSzTx/>
            </a:pPr>
            <a:r>
              <a:rPr lang="en" altLang="zh-CN" sz="1200" dirty="0">
                <a:solidFill>
                  <a:schemeClr val="dk1">
                    <a:lumMod val="65000"/>
                    <a:lumOff val="35000"/>
                  </a:schemeClr>
                </a:solidFill>
                <a:ea typeface="汉仪君黑-55W" panose="00020600040101010101" charset="-122"/>
                <a:cs typeface="微软雅黑" charset="0"/>
                <a:sym typeface="+mn-ea"/>
              </a:rPr>
              <a:t>GitHub Star 30k</a:t>
            </a:r>
          </a:p>
          <a:p>
            <a:pPr lvl="0" algn="l">
              <a:buClrTx/>
              <a:buSzTx/>
            </a:pPr>
            <a:r>
              <a:rPr lang="en" altLang="zh-CN" sz="1200" dirty="0">
                <a:solidFill>
                  <a:schemeClr val="dk1">
                    <a:lumMod val="65000"/>
                    <a:lumOff val="35000"/>
                  </a:schemeClr>
                </a:solidFill>
                <a:ea typeface="汉仪君黑-55W" panose="00020600040101010101" charset="-122"/>
                <a:cs typeface="微软雅黑" charset="0"/>
                <a:sym typeface="+mn-ea"/>
              </a:rPr>
              <a:t>GitHub </a:t>
            </a:r>
            <a:r>
              <a:rPr lang="zh-CN" altLang="en-US" sz="1200" dirty="0">
                <a:solidFill>
                  <a:schemeClr val="dk1">
                    <a:lumMod val="65000"/>
                    <a:lumOff val="35000"/>
                  </a:schemeClr>
                </a:solidFill>
                <a:ea typeface="汉仪君黑-55W" panose="00020600040101010101" charset="-122"/>
                <a:cs typeface="微软雅黑" charset="0"/>
                <a:sym typeface="+mn-ea"/>
              </a:rPr>
              <a:t>全球前 </a:t>
            </a:r>
            <a:r>
              <a:rPr lang="en-US" altLang="zh-CN" sz="1200" dirty="0">
                <a:solidFill>
                  <a:schemeClr val="dk1">
                    <a:lumMod val="65000"/>
                    <a:lumOff val="35000"/>
                  </a:schemeClr>
                </a:solidFill>
                <a:ea typeface="汉仪君黑-55W" panose="00020600040101010101" charset="-122"/>
                <a:cs typeface="微软雅黑" charset="0"/>
                <a:sym typeface="+mn-ea"/>
              </a:rPr>
              <a:t>600</a:t>
            </a:r>
            <a:r>
              <a:rPr lang="zh-CN" altLang="en-US" sz="1200" dirty="0">
                <a:solidFill>
                  <a:schemeClr val="dk1">
                    <a:lumMod val="65000"/>
                    <a:lumOff val="35000"/>
                  </a:schemeClr>
                </a:solidFill>
                <a:ea typeface="汉仪君黑-55W" panose="00020600040101010101" charset="-122"/>
                <a:cs typeface="微软雅黑" charset="0"/>
                <a:sym typeface="+mn-ea"/>
              </a:rPr>
              <a:t>（按照 </a:t>
            </a:r>
            <a:r>
              <a:rPr lang="en" altLang="zh-CN" sz="1200" dirty="0">
                <a:solidFill>
                  <a:schemeClr val="dk1">
                    <a:lumMod val="65000"/>
                    <a:lumOff val="35000"/>
                  </a:schemeClr>
                </a:solidFill>
                <a:ea typeface="汉仪君黑-55W" panose="00020600040101010101" charset="-122"/>
                <a:cs typeface="微软雅黑" charset="0"/>
                <a:sym typeface="+mn-ea"/>
              </a:rPr>
              <a:t>Star </a:t>
            </a:r>
            <a:r>
              <a:rPr lang="zh-CN" altLang="en-US" sz="1200" dirty="0">
                <a:solidFill>
                  <a:schemeClr val="dk1">
                    <a:lumMod val="65000"/>
                    <a:lumOff val="35000"/>
                  </a:schemeClr>
                </a:solidFill>
                <a:ea typeface="汉仪君黑-55W" panose="00020600040101010101" charset="-122"/>
                <a:cs typeface="微软雅黑" charset="0"/>
                <a:sym typeface="+mn-ea"/>
              </a:rPr>
              <a:t>数）</a:t>
            </a:r>
          </a:p>
          <a:p>
            <a:pPr lvl="0" algn="l">
              <a:buClrTx/>
              <a:buSzTx/>
            </a:pPr>
            <a:r>
              <a:rPr lang="en" altLang="zh-CN" sz="1200" dirty="0">
                <a:solidFill>
                  <a:schemeClr val="dk1">
                    <a:lumMod val="65000"/>
                    <a:lumOff val="35000"/>
                  </a:schemeClr>
                </a:solidFill>
                <a:ea typeface="汉仪君黑-55W" panose="00020600040101010101" charset="-122"/>
                <a:cs typeface="微软雅黑" charset="0"/>
                <a:sym typeface="+mn-ea"/>
              </a:rPr>
              <a:t>Docker Pulls 2M</a:t>
            </a:r>
          </a:p>
          <a:p>
            <a:pPr lvl="0" algn="l">
              <a:buClrTx/>
              <a:buSzTx/>
            </a:pPr>
            <a:r>
              <a:rPr lang="en" altLang="zh-CN" sz="1200" dirty="0">
                <a:solidFill>
                  <a:schemeClr val="dk1">
                    <a:lumMod val="65000"/>
                    <a:lumOff val="35000"/>
                  </a:schemeClr>
                </a:solidFill>
                <a:ea typeface="汉仪君黑-55W" panose="00020600040101010101" charset="-122"/>
                <a:cs typeface="微软雅黑" charset="0"/>
                <a:sym typeface="+mn-ea"/>
              </a:rPr>
              <a:t>100 </a:t>
            </a:r>
            <a:r>
              <a:rPr lang="zh-CN" altLang="en-US" sz="1200" dirty="0">
                <a:solidFill>
                  <a:schemeClr val="dk1">
                    <a:lumMod val="65000"/>
                    <a:lumOff val="35000"/>
                  </a:schemeClr>
                </a:solidFill>
                <a:ea typeface="汉仪君黑-55W" panose="00020600040101010101" charset="-122"/>
                <a:cs typeface="微软雅黑" charset="0"/>
                <a:sym typeface="+mn-ea"/>
              </a:rPr>
              <a:t>多名贡献者</a:t>
            </a:r>
          </a:p>
          <a:p>
            <a:endParaRPr kumimoji="1" lang="zh-CN" altLang="en-US" dirty="0"/>
          </a:p>
        </p:txBody>
      </p:sp>
      <p:sp>
        <p:nvSpPr>
          <p:cNvPr id="4" name="灯片编号占位符 3"/>
          <p:cNvSpPr>
            <a:spLocks noGrp="1"/>
          </p:cNvSpPr>
          <p:nvPr>
            <p:ph type="sldNum" sz="quarter" idx="5"/>
          </p:nvPr>
        </p:nvSpPr>
        <p:spPr/>
        <p:txBody>
          <a:bodyPr/>
          <a:lstStyle/>
          <a:p>
            <a:fld id="{BA870773-7A03-4052-A7A7-700AB7D19282}" type="slidenum">
              <a:rPr lang="zh-CN" altLang="en-US" smtClean="0"/>
              <a:pPr/>
              <a:t>5</a:t>
            </a:fld>
            <a:endParaRPr lang="zh-CN" altLang="en-US" dirty="0"/>
          </a:p>
        </p:txBody>
      </p:sp>
    </p:spTree>
    <p:extLst>
      <p:ext uri="{BB962C8B-B14F-4D97-AF65-F5344CB8AC3E}">
        <p14:creationId xmlns:p14="http://schemas.microsoft.com/office/powerpoint/2010/main" val="1321020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BA870773-7A03-4052-A7A7-700AB7D19282}" type="slidenum">
              <a:rPr lang="zh-CN" altLang="en-US" smtClean="0"/>
              <a:pPr/>
              <a:t>9</a:t>
            </a:fld>
            <a:endParaRPr lang="zh-CN" altLang="en-US" dirty="0"/>
          </a:p>
        </p:txBody>
      </p:sp>
    </p:spTree>
    <p:extLst>
      <p:ext uri="{BB962C8B-B14F-4D97-AF65-F5344CB8AC3E}">
        <p14:creationId xmlns:p14="http://schemas.microsoft.com/office/powerpoint/2010/main" val="4898892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56FDBC-1907-4536-BC8A-0C08D7256167}"/>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640A216F-6241-4DEA-BC20-99C949FA27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61EC2269-C48A-469F-AA6A-230F9CC2F0C7}"/>
              </a:ext>
            </a:extLst>
          </p:cNvPr>
          <p:cNvSpPr>
            <a:spLocks noGrp="1"/>
          </p:cNvSpPr>
          <p:nvPr>
            <p:ph type="dt" sz="half" idx="10"/>
          </p:nvPr>
        </p:nvSpPr>
        <p:spPr/>
        <p:txBody>
          <a:bodyPr/>
          <a:lstStyle/>
          <a:p>
            <a:fld id="{42250887-B314-45FF-93A6-5CB4E59DBB99}" type="datetimeFigureOut">
              <a:rPr lang="zh-CN" altLang="en-US" smtClean="0"/>
              <a:t>2024/7/29</a:t>
            </a:fld>
            <a:endParaRPr lang="zh-CN" altLang="en-US"/>
          </a:p>
        </p:txBody>
      </p:sp>
      <p:sp>
        <p:nvSpPr>
          <p:cNvPr id="5" name="页脚占位符 4">
            <a:extLst>
              <a:ext uri="{FF2B5EF4-FFF2-40B4-BE49-F238E27FC236}">
                <a16:creationId xmlns:a16="http://schemas.microsoft.com/office/drawing/2014/main" id="{0223EFD2-DC36-4E3A-9863-53BC6443CC5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C5DEBF8-4FC1-4600-BFDF-DD4B9C981612}"/>
              </a:ext>
            </a:extLst>
          </p:cNvPr>
          <p:cNvSpPr>
            <a:spLocks noGrp="1"/>
          </p:cNvSpPr>
          <p:nvPr>
            <p:ph type="sldNum" sz="quarter" idx="12"/>
          </p:nvPr>
        </p:nvSpPr>
        <p:spPr/>
        <p:txBody>
          <a:bodyPr/>
          <a:lstStyle/>
          <a:p>
            <a:fld id="{ED0331CE-621C-47A9-8768-EAF83C6E5A59}" type="slidenum">
              <a:rPr lang="zh-CN" altLang="en-US" smtClean="0"/>
              <a:t>‹#›</a:t>
            </a:fld>
            <a:endParaRPr lang="zh-CN" altLang="en-US"/>
          </a:p>
        </p:txBody>
      </p:sp>
    </p:spTree>
    <p:extLst>
      <p:ext uri="{BB962C8B-B14F-4D97-AF65-F5344CB8AC3E}">
        <p14:creationId xmlns:p14="http://schemas.microsoft.com/office/powerpoint/2010/main" val="2142766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7D5329-269B-4D65-8339-9C3472B0E27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FFD46152-8494-4DE5-A5D5-C9ED15B09415}"/>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211F96C-75FA-4D40-A1F4-55FD48A4843A}"/>
              </a:ext>
            </a:extLst>
          </p:cNvPr>
          <p:cNvSpPr>
            <a:spLocks noGrp="1"/>
          </p:cNvSpPr>
          <p:nvPr>
            <p:ph type="dt" sz="half" idx="10"/>
          </p:nvPr>
        </p:nvSpPr>
        <p:spPr/>
        <p:txBody>
          <a:bodyPr/>
          <a:lstStyle/>
          <a:p>
            <a:fld id="{42250887-B314-45FF-93A6-5CB4E59DBB99}" type="datetimeFigureOut">
              <a:rPr lang="zh-CN" altLang="en-US" smtClean="0"/>
              <a:t>2024/7/29</a:t>
            </a:fld>
            <a:endParaRPr lang="zh-CN" altLang="en-US"/>
          </a:p>
        </p:txBody>
      </p:sp>
      <p:sp>
        <p:nvSpPr>
          <p:cNvPr id="5" name="页脚占位符 4">
            <a:extLst>
              <a:ext uri="{FF2B5EF4-FFF2-40B4-BE49-F238E27FC236}">
                <a16:creationId xmlns:a16="http://schemas.microsoft.com/office/drawing/2014/main" id="{BA37B37D-D88C-4E1E-91B7-94516F30C38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6D452FA-168F-4F29-9C82-E0067C1D74A9}"/>
              </a:ext>
            </a:extLst>
          </p:cNvPr>
          <p:cNvSpPr>
            <a:spLocks noGrp="1"/>
          </p:cNvSpPr>
          <p:nvPr>
            <p:ph type="sldNum" sz="quarter" idx="12"/>
          </p:nvPr>
        </p:nvSpPr>
        <p:spPr/>
        <p:txBody>
          <a:bodyPr/>
          <a:lstStyle/>
          <a:p>
            <a:fld id="{ED0331CE-621C-47A9-8768-EAF83C6E5A59}" type="slidenum">
              <a:rPr lang="zh-CN" altLang="en-US" smtClean="0"/>
              <a:t>‹#›</a:t>
            </a:fld>
            <a:endParaRPr lang="zh-CN" altLang="en-US"/>
          </a:p>
        </p:txBody>
      </p:sp>
    </p:spTree>
    <p:extLst>
      <p:ext uri="{BB962C8B-B14F-4D97-AF65-F5344CB8AC3E}">
        <p14:creationId xmlns:p14="http://schemas.microsoft.com/office/powerpoint/2010/main" val="15503201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55B594A-8566-4038-AE67-548C524C757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78FA5D2-627D-476E-9576-F73ECFF90BB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0BE3D84-4051-4FA8-B244-6B944FA5BD6E}"/>
              </a:ext>
            </a:extLst>
          </p:cNvPr>
          <p:cNvSpPr>
            <a:spLocks noGrp="1"/>
          </p:cNvSpPr>
          <p:nvPr>
            <p:ph type="dt" sz="half" idx="10"/>
          </p:nvPr>
        </p:nvSpPr>
        <p:spPr/>
        <p:txBody>
          <a:bodyPr/>
          <a:lstStyle/>
          <a:p>
            <a:fld id="{42250887-B314-45FF-93A6-5CB4E59DBB99}" type="datetimeFigureOut">
              <a:rPr lang="zh-CN" altLang="en-US" smtClean="0"/>
              <a:t>2024/7/29</a:t>
            </a:fld>
            <a:endParaRPr lang="zh-CN" altLang="en-US"/>
          </a:p>
        </p:txBody>
      </p:sp>
      <p:sp>
        <p:nvSpPr>
          <p:cNvPr id="5" name="页脚占位符 4">
            <a:extLst>
              <a:ext uri="{FF2B5EF4-FFF2-40B4-BE49-F238E27FC236}">
                <a16:creationId xmlns:a16="http://schemas.microsoft.com/office/drawing/2014/main" id="{E0EF3197-4BA3-4CFF-8416-3BC47993849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00DD5F7-BD5D-4A66-B501-32EA588D9052}"/>
              </a:ext>
            </a:extLst>
          </p:cNvPr>
          <p:cNvSpPr>
            <a:spLocks noGrp="1"/>
          </p:cNvSpPr>
          <p:nvPr>
            <p:ph type="sldNum" sz="quarter" idx="12"/>
          </p:nvPr>
        </p:nvSpPr>
        <p:spPr/>
        <p:txBody>
          <a:bodyPr/>
          <a:lstStyle/>
          <a:p>
            <a:fld id="{ED0331CE-621C-47A9-8768-EAF83C6E5A59}" type="slidenum">
              <a:rPr lang="zh-CN" altLang="en-US" smtClean="0"/>
              <a:t>‹#›</a:t>
            </a:fld>
            <a:endParaRPr lang="zh-CN" altLang="en-US"/>
          </a:p>
        </p:txBody>
      </p:sp>
    </p:spTree>
    <p:extLst>
      <p:ext uri="{BB962C8B-B14F-4D97-AF65-F5344CB8AC3E}">
        <p14:creationId xmlns:p14="http://schemas.microsoft.com/office/powerpoint/2010/main" val="3008610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630C1C-6827-43CB-BD16-1987DCDA886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4CD4CE8-2559-4007-93AB-617A89AE86D4}"/>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C3B6078-97D1-4491-B799-72A50E26B25A}"/>
              </a:ext>
            </a:extLst>
          </p:cNvPr>
          <p:cNvSpPr>
            <a:spLocks noGrp="1"/>
          </p:cNvSpPr>
          <p:nvPr>
            <p:ph type="dt" sz="half" idx="10"/>
          </p:nvPr>
        </p:nvSpPr>
        <p:spPr/>
        <p:txBody>
          <a:bodyPr/>
          <a:lstStyle/>
          <a:p>
            <a:fld id="{42250887-B314-45FF-93A6-5CB4E59DBB99}" type="datetimeFigureOut">
              <a:rPr lang="zh-CN" altLang="en-US" smtClean="0"/>
              <a:t>2024/7/29</a:t>
            </a:fld>
            <a:endParaRPr lang="zh-CN" altLang="en-US"/>
          </a:p>
        </p:txBody>
      </p:sp>
      <p:sp>
        <p:nvSpPr>
          <p:cNvPr id="5" name="页脚占位符 4">
            <a:extLst>
              <a:ext uri="{FF2B5EF4-FFF2-40B4-BE49-F238E27FC236}">
                <a16:creationId xmlns:a16="http://schemas.microsoft.com/office/drawing/2014/main" id="{96751384-DDC1-48DD-98FE-45C9983731D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4DE8987-00BC-4092-B83F-E836BBA0BC98}"/>
              </a:ext>
            </a:extLst>
          </p:cNvPr>
          <p:cNvSpPr>
            <a:spLocks noGrp="1"/>
          </p:cNvSpPr>
          <p:nvPr>
            <p:ph type="sldNum" sz="quarter" idx="12"/>
          </p:nvPr>
        </p:nvSpPr>
        <p:spPr/>
        <p:txBody>
          <a:bodyPr/>
          <a:lstStyle/>
          <a:p>
            <a:fld id="{ED0331CE-621C-47A9-8768-EAF83C6E5A59}" type="slidenum">
              <a:rPr lang="zh-CN" altLang="en-US" smtClean="0"/>
              <a:t>‹#›</a:t>
            </a:fld>
            <a:endParaRPr lang="zh-CN" altLang="en-US"/>
          </a:p>
        </p:txBody>
      </p:sp>
    </p:spTree>
    <p:extLst>
      <p:ext uri="{BB962C8B-B14F-4D97-AF65-F5344CB8AC3E}">
        <p14:creationId xmlns:p14="http://schemas.microsoft.com/office/powerpoint/2010/main" val="4249342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933DD70-323C-4EDF-B9CA-DD48B904CFE6}"/>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6955A13-5B8E-4E73-91C9-743AA968E1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2F80821-77EF-4C76-90FB-C4B36FC76817}"/>
              </a:ext>
            </a:extLst>
          </p:cNvPr>
          <p:cNvSpPr>
            <a:spLocks noGrp="1"/>
          </p:cNvSpPr>
          <p:nvPr>
            <p:ph type="dt" sz="half" idx="10"/>
          </p:nvPr>
        </p:nvSpPr>
        <p:spPr/>
        <p:txBody>
          <a:bodyPr/>
          <a:lstStyle/>
          <a:p>
            <a:fld id="{42250887-B314-45FF-93A6-5CB4E59DBB99}" type="datetimeFigureOut">
              <a:rPr lang="zh-CN" altLang="en-US" smtClean="0"/>
              <a:t>2024/7/29</a:t>
            </a:fld>
            <a:endParaRPr lang="zh-CN" altLang="en-US"/>
          </a:p>
        </p:txBody>
      </p:sp>
      <p:sp>
        <p:nvSpPr>
          <p:cNvPr id="5" name="页脚占位符 4">
            <a:extLst>
              <a:ext uri="{FF2B5EF4-FFF2-40B4-BE49-F238E27FC236}">
                <a16:creationId xmlns:a16="http://schemas.microsoft.com/office/drawing/2014/main" id="{5379BFA6-6F7F-4337-A98D-EF27FE36902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4ADA7AD-CC24-44EF-A4F7-F9778BC998A8}"/>
              </a:ext>
            </a:extLst>
          </p:cNvPr>
          <p:cNvSpPr>
            <a:spLocks noGrp="1"/>
          </p:cNvSpPr>
          <p:nvPr>
            <p:ph type="sldNum" sz="quarter" idx="12"/>
          </p:nvPr>
        </p:nvSpPr>
        <p:spPr/>
        <p:txBody>
          <a:bodyPr/>
          <a:lstStyle/>
          <a:p>
            <a:fld id="{ED0331CE-621C-47A9-8768-EAF83C6E5A59}" type="slidenum">
              <a:rPr lang="zh-CN" altLang="en-US" smtClean="0"/>
              <a:t>‹#›</a:t>
            </a:fld>
            <a:endParaRPr lang="zh-CN" altLang="en-US"/>
          </a:p>
        </p:txBody>
      </p:sp>
    </p:spTree>
    <p:extLst>
      <p:ext uri="{BB962C8B-B14F-4D97-AF65-F5344CB8AC3E}">
        <p14:creationId xmlns:p14="http://schemas.microsoft.com/office/powerpoint/2010/main" val="16267114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156A17-4AE3-4C1E-AB8D-A2494CD8935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2B06FFA-57C3-462C-AB5F-110FBB076A7C}"/>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9EB48B49-59E8-41B5-B8AF-4F59C0AF5000}"/>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0E3D80C0-5885-4365-879C-A79EFC5772E3}"/>
              </a:ext>
            </a:extLst>
          </p:cNvPr>
          <p:cNvSpPr>
            <a:spLocks noGrp="1"/>
          </p:cNvSpPr>
          <p:nvPr>
            <p:ph type="dt" sz="half" idx="10"/>
          </p:nvPr>
        </p:nvSpPr>
        <p:spPr/>
        <p:txBody>
          <a:bodyPr/>
          <a:lstStyle/>
          <a:p>
            <a:fld id="{42250887-B314-45FF-93A6-5CB4E59DBB99}" type="datetimeFigureOut">
              <a:rPr lang="zh-CN" altLang="en-US" smtClean="0"/>
              <a:t>2024/7/29</a:t>
            </a:fld>
            <a:endParaRPr lang="zh-CN" altLang="en-US"/>
          </a:p>
        </p:txBody>
      </p:sp>
      <p:sp>
        <p:nvSpPr>
          <p:cNvPr id="6" name="页脚占位符 5">
            <a:extLst>
              <a:ext uri="{FF2B5EF4-FFF2-40B4-BE49-F238E27FC236}">
                <a16:creationId xmlns:a16="http://schemas.microsoft.com/office/drawing/2014/main" id="{245D8DDE-3A7B-4AD4-A550-0DC7E1C57E4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1522E8A-CEC6-4E6F-950E-75EA825DF0D2}"/>
              </a:ext>
            </a:extLst>
          </p:cNvPr>
          <p:cNvSpPr>
            <a:spLocks noGrp="1"/>
          </p:cNvSpPr>
          <p:nvPr>
            <p:ph type="sldNum" sz="quarter" idx="12"/>
          </p:nvPr>
        </p:nvSpPr>
        <p:spPr/>
        <p:txBody>
          <a:bodyPr/>
          <a:lstStyle/>
          <a:p>
            <a:fld id="{ED0331CE-621C-47A9-8768-EAF83C6E5A59}" type="slidenum">
              <a:rPr lang="zh-CN" altLang="en-US" smtClean="0"/>
              <a:t>‹#›</a:t>
            </a:fld>
            <a:endParaRPr lang="zh-CN" altLang="en-US"/>
          </a:p>
        </p:txBody>
      </p:sp>
    </p:spTree>
    <p:extLst>
      <p:ext uri="{BB962C8B-B14F-4D97-AF65-F5344CB8AC3E}">
        <p14:creationId xmlns:p14="http://schemas.microsoft.com/office/powerpoint/2010/main" val="17839968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9EDA9F-45CA-44A8-9E52-F5F5B04E4E6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0DC7AD1-3323-4D01-A0FC-C208067CF08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51BC52B0-F0C5-42EE-958D-33BE3AEA01C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505FF52-FEED-490D-B230-7998BF5B5E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2470B24-3350-4AAA-B68C-400516E08D91}"/>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14524E3F-BF53-403F-94A5-435D2E2B4CAA}"/>
              </a:ext>
            </a:extLst>
          </p:cNvPr>
          <p:cNvSpPr>
            <a:spLocks noGrp="1"/>
          </p:cNvSpPr>
          <p:nvPr>
            <p:ph type="dt" sz="half" idx="10"/>
          </p:nvPr>
        </p:nvSpPr>
        <p:spPr/>
        <p:txBody>
          <a:bodyPr/>
          <a:lstStyle/>
          <a:p>
            <a:fld id="{42250887-B314-45FF-93A6-5CB4E59DBB99}" type="datetimeFigureOut">
              <a:rPr lang="zh-CN" altLang="en-US" smtClean="0"/>
              <a:t>2024/7/29</a:t>
            </a:fld>
            <a:endParaRPr lang="zh-CN" altLang="en-US"/>
          </a:p>
        </p:txBody>
      </p:sp>
      <p:sp>
        <p:nvSpPr>
          <p:cNvPr id="8" name="页脚占位符 7">
            <a:extLst>
              <a:ext uri="{FF2B5EF4-FFF2-40B4-BE49-F238E27FC236}">
                <a16:creationId xmlns:a16="http://schemas.microsoft.com/office/drawing/2014/main" id="{EB777EB4-6133-48B8-80A3-3301BC682D2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733325A2-5B26-44ED-AEAA-EB0BC4743619}"/>
              </a:ext>
            </a:extLst>
          </p:cNvPr>
          <p:cNvSpPr>
            <a:spLocks noGrp="1"/>
          </p:cNvSpPr>
          <p:nvPr>
            <p:ph type="sldNum" sz="quarter" idx="12"/>
          </p:nvPr>
        </p:nvSpPr>
        <p:spPr/>
        <p:txBody>
          <a:bodyPr/>
          <a:lstStyle/>
          <a:p>
            <a:fld id="{ED0331CE-621C-47A9-8768-EAF83C6E5A59}" type="slidenum">
              <a:rPr lang="zh-CN" altLang="en-US" smtClean="0"/>
              <a:t>‹#›</a:t>
            </a:fld>
            <a:endParaRPr lang="zh-CN" altLang="en-US"/>
          </a:p>
        </p:txBody>
      </p:sp>
    </p:spTree>
    <p:extLst>
      <p:ext uri="{BB962C8B-B14F-4D97-AF65-F5344CB8AC3E}">
        <p14:creationId xmlns:p14="http://schemas.microsoft.com/office/powerpoint/2010/main" val="3741875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0AC57C-9781-4237-A4E3-67A61E461E22}"/>
              </a:ext>
            </a:extLst>
          </p:cNvPr>
          <p:cNvSpPr>
            <a:spLocks noGrp="1"/>
          </p:cNvSpPr>
          <p:nvPr>
            <p:ph type="title"/>
          </p:nvPr>
        </p:nvSpPr>
        <p:spPr>
          <a:xfrm>
            <a:off x="1257300" y="344488"/>
            <a:ext cx="10515600" cy="611188"/>
          </a:xfrm>
        </p:spPr>
        <p:txBody>
          <a:bodyPr>
            <a:normAutofit/>
          </a:bodyPr>
          <a:lstStyle>
            <a:lvl1pPr>
              <a:defRPr sz="3200">
                <a:latin typeface="Alibaba PuHuiTi 3.0 55 Regular" pitchFamily="18" charset="-122"/>
                <a:ea typeface="Alibaba PuHuiTi 3.0 55 Regular" pitchFamily="18" charset="-122"/>
                <a:cs typeface="Alibaba PuHuiTi 3.0 55 Regular" pitchFamily="18" charset="-122"/>
              </a:defRPr>
            </a:lvl1pPr>
          </a:lstStyle>
          <a:p>
            <a:r>
              <a:rPr lang="zh-CN" altLang="en-US" dirty="0"/>
              <a:t>单击此处编辑母版标题样式</a:t>
            </a:r>
          </a:p>
        </p:txBody>
      </p:sp>
      <p:sp>
        <p:nvSpPr>
          <p:cNvPr id="3" name="日期占位符 2">
            <a:extLst>
              <a:ext uri="{FF2B5EF4-FFF2-40B4-BE49-F238E27FC236}">
                <a16:creationId xmlns:a16="http://schemas.microsoft.com/office/drawing/2014/main" id="{061E545C-FC1E-4AB1-A16F-EB9903F3D36C}"/>
              </a:ext>
            </a:extLst>
          </p:cNvPr>
          <p:cNvSpPr>
            <a:spLocks noGrp="1"/>
          </p:cNvSpPr>
          <p:nvPr>
            <p:ph type="dt" sz="half" idx="10"/>
          </p:nvPr>
        </p:nvSpPr>
        <p:spPr/>
        <p:txBody>
          <a:bodyPr/>
          <a:lstStyle/>
          <a:p>
            <a:fld id="{42250887-B314-45FF-93A6-5CB4E59DBB99}" type="datetimeFigureOut">
              <a:rPr lang="zh-CN" altLang="en-US" smtClean="0"/>
              <a:t>2024/7/29</a:t>
            </a:fld>
            <a:endParaRPr lang="zh-CN" altLang="en-US"/>
          </a:p>
        </p:txBody>
      </p:sp>
      <p:sp>
        <p:nvSpPr>
          <p:cNvPr id="4" name="页脚占位符 3">
            <a:extLst>
              <a:ext uri="{FF2B5EF4-FFF2-40B4-BE49-F238E27FC236}">
                <a16:creationId xmlns:a16="http://schemas.microsoft.com/office/drawing/2014/main" id="{176F5386-56E8-4CF5-8132-70A13BE8DA7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88C2B78-E1E2-46CB-8BE4-92D9F280022F}"/>
              </a:ext>
            </a:extLst>
          </p:cNvPr>
          <p:cNvSpPr>
            <a:spLocks noGrp="1"/>
          </p:cNvSpPr>
          <p:nvPr>
            <p:ph type="sldNum" sz="quarter" idx="12"/>
          </p:nvPr>
        </p:nvSpPr>
        <p:spPr/>
        <p:txBody>
          <a:bodyPr/>
          <a:lstStyle/>
          <a:p>
            <a:fld id="{ED0331CE-621C-47A9-8768-EAF83C6E5A59}" type="slidenum">
              <a:rPr lang="zh-CN" altLang="en-US" smtClean="0"/>
              <a:t>‹#›</a:t>
            </a:fld>
            <a:endParaRPr lang="zh-CN" altLang="en-US"/>
          </a:p>
        </p:txBody>
      </p:sp>
      <p:sp>
        <p:nvSpPr>
          <p:cNvPr id="6" name="圆: 空心 5">
            <a:extLst>
              <a:ext uri="{FF2B5EF4-FFF2-40B4-BE49-F238E27FC236}">
                <a16:creationId xmlns:a16="http://schemas.microsoft.com/office/drawing/2014/main" id="{EF449940-1C64-4326-BA27-9AFB70C8C445}"/>
              </a:ext>
            </a:extLst>
          </p:cNvPr>
          <p:cNvSpPr/>
          <p:nvPr userDrawn="1"/>
        </p:nvSpPr>
        <p:spPr>
          <a:xfrm>
            <a:off x="-838200" y="-835025"/>
            <a:ext cx="1943100" cy="1943100"/>
          </a:xfrm>
          <a:prstGeom prst="donut">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7" name="圆: 空心 6">
            <a:extLst>
              <a:ext uri="{FF2B5EF4-FFF2-40B4-BE49-F238E27FC236}">
                <a16:creationId xmlns:a16="http://schemas.microsoft.com/office/drawing/2014/main" id="{D31F8A50-3F55-4206-9F6C-5E01B36AE80A}"/>
              </a:ext>
            </a:extLst>
          </p:cNvPr>
          <p:cNvSpPr/>
          <p:nvPr userDrawn="1"/>
        </p:nvSpPr>
        <p:spPr>
          <a:xfrm>
            <a:off x="9773648" y="4652835"/>
            <a:ext cx="4836704" cy="4836704"/>
          </a:xfrm>
          <a:prstGeom prst="donut">
            <a:avLst/>
          </a:prstGeom>
          <a:solidFill>
            <a:srgbClr val="02B0E1">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pic>
        <p:nvPicPr>
          <p:cNvPr id="8" name="图形 7">
            <a:extLst>
              <a:ext uri="{FF2B5EF4-FFF2-40B4-BE49-F238E27FC236}">
                <a16:creationId xmlns:a16="http://schemas.microsoft.com/office/drawing/2014/main" id="{D259CDF9-7581-6945-860E-A2DAFC99FAE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848286" y="344488"/>
            <a:ext cx="1011028" cy="413088"/>
          </a:xfrm>
          <a:prstGeom prst="rect">
            <a:avLst/>
          </a:prstGeom>
        </p:spPr>
      </p:pic>
    </p:spTree>
    <p:extLst>
      <p:ext uri="{BB962C8B-B14F-4D97-AF65-F5344CB8AC3E}">
        <p14:creationId xmlns:p14="http://schemas.microsoft.com/office/powerpoint/2010/main" val="22319268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7654BBC-B169-4E42-A602-06492FA9BF09}"/>
              </a:ext>
            </a:extLst>
          </p:cNvPr>
          <p:cNvSpPr>
            <a:spLocks noGrp="1"/>
          </p:cNvSpPr>
          <p:nvPr>
            <p:ph type="dt" sz="half" idx="10"/>
          </p:nvPr>
        </p:nvSpPr>
        <p:spPr/>
        <p:txBody>
          <a:bodyPr/>
          <a:lstStyle/>
          <a:p>
            <a:fld id="{42250887-B314-45FF-93A6-5CB4E59DBB99}" type="datetimeFigureOut">
              <a:rPr lang="zh-CN" altLang="en-US" smtClean="0"/>
              <a:t>2024/7/29</a:t>
            </a:fld>
            <a:endParaRPr lang="zh-CN" altLang="en-US"/>
          </a:p>
        </p:txBody>
      </p:sp>
      <p:sp>
        <p:nvSpPr>
          <p:cNvPr id="3" name="页脚占位符 2">
            <a:extLst>
              <a:ext uri="{FF2B5EF4-FFF2-40B4-BE49-F238E27FC236}">
                <a16:creationId xmlns:a16="http://schemas.microsoft.com/office/drawing/2014/main" id="{B1881A69-74DC-41A1-A717-8B897F0BD0A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90FA8E0-8C3D-414A-BED0-FC47FAECD3D8}"/>
              </a:ext>
            </a:extLst>
          </p:cNvPr>
          <p:cNvSpPr>
            <a:spLocks noGrp="1"/>
          </p:cNvSpPr>
          <p:nvPr>
            <p:ph type="sldNum" sz="quarter" idx="12"/>
          </p:nvPr>
        </p:nvSpPr>
        <p:spPr/>
        <p:txBody>
          <a:bodyPr/>
          <a:lstStyle/>
          <a:p>
            <a:fld id="{ED0331CE-621C-47A9-8768-EAF83C6E5A59}" type="slidenum">
              <a:rPr lang="zh-CN" altLang="en-US" smtClean="0"/>
              <a:t>‹#›</a:t>
            </a:fld>
            <a:endParaRPr lang="zh-CN" altLang="en-US"/>
          </a:p>
        </p:txBody>
      </p:sp>
    </p:spTree>
    <p:extLst>
      <p:ext uri="{BB962C8B-B14F-4D97-AF65-F5344CB8AC3E}">
        <p14:creationId xmlns:p14="http://schemas.microsoft.com/office/powerpoint/2010/main" val="3477313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805742-D882-41CA-B244-7169EC19B2D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476A23F-F95A-42CA-AC2B-383B11B727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8FBE3DC4-8C04-456B-A3F2-6A138091E1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0502768-4853-4832-BE91-C97978DFAA23}"/>
              </a:ext>
            </a:extLst>
          </p:cNvPr>
          <p:cNvSpPr>
            <a:spLocks noGrp="1"/>
          </p:cNvSpPr>
          <p:nvPr>
            <p:ph type="dt" sz="half" idx="10"/>
          </p:nvPr>
        </p:nvSpPr>
        <p:spPr/>
        <p:txBody>
          <a:bodyPr/>
          <a:lstStyle/>
          <a:p>
            <a:fld id="{42250887-B314-45FF-93A6-5CB4E59DBB99}" type="datetimeFigureOut">
              <a:rPr lang="zh-CN" altLang="en-US" smtClean="0"/>
              <a:t>2024/7/29</a:t>
            </a:fld>
            <a:endParaRPr lang="zh-CN" altLang="en-US"/>
          </a:p>
        </p:txBody>
      </p:sp>
      <p:sp>
        <p:nvSpPr>
          <p:cNvPr id="6" name="页脚占位符 5">
            <a:extLst>
              <a:ext uri="{FF2B5EF4-FFF2-40B4-BE49-F238E27FC236}">
                <a16:creationId xmlns:a16="http://schemas.microsoft.com/office/drawing/2014/main" id="{8FA1C075-60A7-45E6-86D6-B5A4B9E13DC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6DE3FEA-E1D7-431C-BAA5-B2EEEA9A4298}"/>
              </a:ext>
            </a:extLst>
          </p:cNvPr>
          <p:cNvSpPr>
            <a:spLocks noGrp="1"/>
          </p:cNvSpPr>
          <p:nvPr>
            <p:ph type="sldNum" sz="quarter" idx="12"/>
          </p:nvPr>
        </p:nvSpPr>
        <p:spPr/>
        <p:txBody>
          <a:bodyPr/>
          <a:lstStyle/>
          <a:p>
            <a:fld id="{ED0331CE-621C-47A9-8768-EAF83C6E5A59}" type="slidenum">
              <a:rPr lang="zh-CN" altLang="en-US" smtClean="0"/>
              <a:t>‹#›</a:t>
            </a:fld>
            <a:endParaRPr lang="zh-CN" altLang="en-US"/>
          </a:p>
        </p:txBody>
      </p:sp>
    </p:spTree>
    <p:extLst>
      <p:ext uri="{BB962C8B-B14F-4D97-AF65-F5344CB8AC3E}">
        <p14:creationId xmlns:p14="http://schemas.microsoft.com/office/powerpoint/2010/main" val="3046378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DD0C2F-B445-4DF1-9B25-D2BE284A4E8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2140C2B-D109-4B30-8C31-5C22C8B609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EA81E2A-2ABA-4A71-884E-26D36E1211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EA8DD1B-FE0D-444D-BE46-879CA16FD6D6}"/>
              </a:ext>
            </a:extLst>
          </p:cNvPr>
          <p:cNvSpPr>
            <a:spLocks noGrp="1"/>
          </p:cNvSpPr>
          <p:nvPr>
            <p:ph type="dt" sz="half" idx="10"/>
          </p:nvPr>
        </p:nvSpPr>
        <p:spPr/>
        <p:txBody>
          <a:bodyPr/>
          <a:lstStyle/>
          <a:p>
            <a:fld id="{42250887-B314-45FF-93A6-5CB4E59DBB99}" type="datetimeFigureOut">
              <a:rPr lang="zh-CN" altLang="en-US" smtClean="0"/>
              <a:t>2024/7/29</a:t>
            </a:fld>
            <a:endParaRPr lang="zh-CN" altLang="en-US"/>
          </a:p>
        </p:txBody>
      </p:sp>
      <p:sp>
        <p:nvSpPr>
          <p:cNvPr id="6" name="页脚占位符 5">
            <a:extLst>
              <a:ext uri="{FF2B5EF4-FFF2-40B4-BE49-F238E27FC236}">
                <a16:creationId xmlns:a16="http://schemas.microsoft.com/office/drawing/2014/main" id="{3EDCD32C-A0AE-4E4C-9F47-49F18E4B3EB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335B2D1-6D31-48E6-AA0E-2EF7B8CCB68C}"/>
              </a:ext>
            </a:extLst>
          </p:cNvPr>
          <p:cNvSpPr>
            <a:spLocks noGrp="1"/>
          </p:cNvSpPr>
          <p:nvPr>
            <p:ph type="sldNum" sz="quarter" idx="12"/>
          </p:nvPr>
        </p:nvSpPr>
        <p:spPr/>
        <p:txBody>
          <a:bodyPr/>
          <a:lstStyle/>
          <a:p>
            <a:fld id="{ED0331CE-621C-47A9-8768-EAF83C6E5A59}" type="slidenum">
              <a:rPr lang="zh-CN" altLang="en-US" smtClean="0"/>
              <a:t>‹#›</a:t>
            </a:fld>
            <a:endParaRPr lang="zh-CN" altLang="en-US"/>
          </a:p>
        </p:txBody>
      </p:sp>
    </p:spTree>
    <p:extLst>
      <p:ext uri="{BB962C8B-B14F-4D97-AF65-F5344CB8AC3E}">
        <p14:creationId xmlns:p14="http://schemas.microsoft.com/office/powerpoint/2010/main" val="1069389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2CDFB22-C9B5-4B2A-B2D1-72F7C9DD34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62438F3F-218F-4CD9-B769-BD81FE425D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0837DFEA-8CAC-4FF2-A3DB-E2DB9131C0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宋体 CN Medium" panose="02020500000000000000" pitchFamily="18" charset="-122"/>
                <a:ea typeface="思源宋体 CN Medium" panose="02020500000000000000" pitchFamily="18" charset="-122"/>
              </a:defRPr>
            </a:lvl1pPr>
          </a:lstStyle>
          <a:p>
            <a:fld id="{42250887-B314-45FF-93A6-5CB4E59DBB99}" type="datetimeFigureOut">
              <a:rPr lang="zh-CN" altLang="en-US" smtClean="0"/>
              <a:pPr/>
              <a:t>2024/7/29</a:t>
            </a:fld>
            <a:endParaRPr lang="zh-CN" altLang="en-US" dirty="0"/>
          </a:p>
        </p:txBody>
      </p:sp>
      <p:sp>
        <p:nvSpPr>
          <p:cNvPr id="5" name="页脚占位符 4">
            <a:extLst>
              <a:ext uri="{FF2B5EF4-FFF2-40B4-BE49-F238E27FC236}">
                <a16:creationId xmlns:a16="http://schemas.microsoft.com/office/drawing/2014/main" id="{E639F428-EF55-4237-AB29-3E53501020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宋体 CN Medium" panose="02020500000000000000" pitchFamily="18" charset="-122"/>
                <a:ea typeface="思源宋体 CN Medium" panose="02020500000000000000" pitchFamily="18" charset="-122"/>
              </a:defRPr>
            </a:lvl1pPr>
          </a:lstStyle>
          <a:p>
            <a:endParaRPr lang="zh-CN" altLang="en-US" dirty="0"/>
          </a:p>
        </p:txBody>
      </p:sp>
      <p:sp>
        <p:nvSpPr>
          <p:cNvPr id="6" name="灯片编号占位符 5">
            <a:extLst>
              <a:ext uri="{FF2B5EF4-FFF2-40B4-BE49-F238E27FC236}">
                <a16:creationId xmlns:a16="http://schemas.microsoft.com/office/drawing/2014/main" id="{C3F48447-B024-4B86-A763-E131F066CB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宋体 CN Medium" panose="02020500000000000000" pitchFamily="18" charset="-122"/>
                <a:ea typeface="思源宋体 CN Medium" panose="02020500000000000000" pitchFamily="18" charset="-122"/>
              </a:defRPr>
            </a:lvl1pPr>
          </a:lstStyle>
          <a:p>
            <a:fld id="{ED0331CE-621C-47A9-8768-EAF83C6E5A59}" type="slidenum">
              <a:rPr lang="zh-CN" altLang="en-US" smtClean="0"/>
              <a:pPr/>
              <a:t>‹#›</a:t>
            </a:fld>
            <a:endParaRPr lang="zh-CN" altLang="en-US" dirty="0"/>
          </a:p>
        </p:txBody>
      </p:sp>
    </p:spTree>
    <p:extLst>
      <p:ext uri="{BB962C8B-B14F-4D97-AF65-F5344CB8AC3E}">
        <p14:creationId xmlns:p14="http://schemas.microsoft.com/office/powerpoint/2010/main" val="40400742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思源宋体 CN Medium" panose="02020500000000000000" pitchFamily="18" charset="-122"/>
          <a:ea typeface="思源宋体 CN Medium" panose="02020500000000000000"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宋体 CN Medium" panose="02020500000000000000" pitchFamily="18" charset="-122"/>
          <a:ea typeface="思源宋体 CN Medium" panose="02020500000000000000"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宋体 CN Medium" panose="02020500000000000000" pitchFamily="18" charset="-122"/>
          <a:ea typeface="思源宋体 CN Medium" panose="02020500000000000000"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宋体 CN Medium" panose="02020500000000000000" pitchFamily="18" charset="-122"/>
          <a:ea typeface="思源宋体 CN Medium" panose="02020500000000000000"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宋体 CN Medium" panose="02020500000000000000" pitchFamily="18" charset="-122"/>
          <a:ea typeface="思源宋体 CN Medium" panose="02020500000000000000"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宋体 CN Medium" panose="02020500000000000000" pitchFamily="18" charset="-122"/>
          <a:ea typeface="思源宋体 CN Medium" panose="02020500000000000000"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6.xml"/><Relationship Id="rId7" Type="http://schemas.openxmlformats.org/officeDocument/2006/relationships/tags" Target="../tags/tag10.xml"/><Relationship Id="rId12" Type="http://schemas.openxmlformats.org/officeDocument/2006/relationships/image" Target="../media/image15.pn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image" Target="../media/image14.png"/><Relationship Id="rId5" Type="http://schemas.openxmlformats.org/officeDocument/2006/relationships/tags" Target="../tags/tag8.xml"/><Relationship Id="rId10" Type="http://schemas.openxmlformats.org/officeDocument/2006/relationships/image" Target="../media/image13.png"/><Relationship Id="rId4" Type="http://schemas.openxmlformats.org/officeDocument/2006/relationships/tags" Target="../tags/tag7.xml"/><Relationship Id="rId9"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2.xml"/><Relationship Id="rId1" Type="http://schemas.openxmlformats.org/officeDocument/2006/relationships/tags" Target="../tags/tag11.xml"/><Relationship Id="rId5" Type="http://schemas.openxmlformats.org/officeDocument/2006/relationships/hyperlink" Target="https://summer-ospp.ac.cn/" TargetMode="Externa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8" Type="http://schemas.openxmlformats.org/officeDocument/2006/relationships/hyperlink" Target="https://summer-ospp.ac.cn/" TargetMode="External"/><Relationship Id="rId3" Type="http://schemas.openxmlformats.org/officeDocument/2006/relationships/tags" Target="../tags/tag15.xml"/><Relationship Id="rId7" Type="http://schemas.openxmlformats.org/officeDocument/2006/relationships/slideLayout" Target="../slideLayouts/slideLayout6.xml"/><Relationship Id="rId12" Type="http://schemas.openxmlformats.org/officeDocument/2006/relationships/image" Target="../media/image20.png"/><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tags" Target="../tags/tag18.xml"/><Relationship Id="rId11" Type="http://schemas.openxmlformats.org/officeDocument/2006/relationships/image" Target="../media/image19.png"/><Relationship Id="rId5" Type="http://schemas.openxmlformats.org/officeDocument/2006/relationships/tags" Target="../tags/tag17.xml"/><Relationship Id="rId10" Type="http://schemas.openxmlformats.org/officeDocument/2006/relationships/image" Target="../media/image18.png"/><Relationship Id="rId4" Type="http://schemas.openxmlformats.org/officeDocument/2006/relationships/tags" Target="../tags/tag16.xml"/><Relationship Id="rId9"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9.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3.xml"/><Relationship Id="rId7" Type="http://schemas.openxmlformats.org/officeDocument/2006/relationships/image" Target="../media/image5.sv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demo.halo.run/console" TargetMode="External"/><Relationship Id="rId2" Type="http://schemas.openxmlformats.org/officeDocument/2006/relationships/hyperlink" Target="https://demo.halo.run/"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a:extLst>
              <a:ext uri="{FF2B5EF4-FFF2-40B4-BE49-F238E27FC236}">
                <a16:creationId xmlns:a16="http://schemas.microsoft.com/office/drawing/2014/main" id="{795E330E-818F-4962-94FE-C5459B785467}"/>
              </a:ext>
            </a:extLst>
          </p:cNvPr>
          <p:cNvSpPr/>
          <p:nvPr/>
        </p:nvSpPr>
        <p:spPr>
          <a:xfrm flipH="1">
            <a:off x="845417" y="4568742"/>
            <a:ext cx="1730674" cy="374239"/>
          </a:xfrm>
          <a:prstGeom prst="roundRect">
            <a:avLst>
              <a:gd name="adj" fmla="val 50000"/>
            </a:avLst>
          </a:prstGeom>
          <a:solidFill>
            <a:srgbClr val="02B0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Alibaba PuHuiTi 3.0 55 Regular" pitchFamily="18" charset="-122"/>
                <a:ea typeface="Alibaba PuHuiTi 3.0 55 Regular" pitchFamily="18" charset="-122"/>
                <a:cs typeface="Alibaba PuHuiTi 3.0 55 Regular" pitchFamily="18" charset="-122"/>
                <a:sym typeface="+mn-lt"/>
              </a:rPr>
              <a:t>主讲人：汪瑞原</a:t>
            </a:r>
          </a:p>
        </p:txBody>
      </p:sp>
      <p:sp>
        <p:nvSpPr>
          <p:cNvPr id="22" name="圆: 空心 21">
            <a:extLst>
              <a:ext uri="{FF2B5EF4-FFF2-40B4-BE49-F238E27FC236}">
                <a16:creationId xmlns:a16="http://schemas.microsoft.com/office/drawing/2014/main" id="{D9199047-DD86-4323-B3B6-3A0362816989}"/>
              </a:ext>
            </a:extLst>
          </p:cNvPr>
          <p:cNvSpPr/>
          <p:nvPr/>
        </p:nvSpPr>
        <p:spPr>
          <a:xfrm>
            <a:off x="3004242" y="5102050"/>
            <a:ext cx="4223827" cy="4223827"/>
          </a:xfrm>
          <a:prstGeom prst="donut">
            <a:avLst>
              <a:gd name="adj" fmla="val 22167"/>
            </a:avLst>
          </a:prstGeom>
          <a:gradFill>
            <a:gsLst>
              <a:gs pos="0">
                <a:srgbClr val="0165C5">
                  <a:alpha val="64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23" name="圆: 空心 22">
            <a:extLst>
              <a:ext uri="{FF2B5EF4-FFF2-40B4-BE49-F238E27FC236}">
                <a16:creationId xmlns:a16="http://schemas.microsoft.com/office/drawing/2014/main" id="{13EA4DB4-A900-4429-9083-CE481EEC6817}"/>
              </a:ext>
            </a:extLst>
          </p:cNvPr>
          <p:cNvSpPr/>
          <p:nvPr/>
        </p:nvSpPr>
        <p:spPr>
          <a:xfrm>
            <a:off x="358780" y="-1515961"/>
            <a:ext cx="2645462" cy="2645462"/>
          </a:xfrm>
          <a:prstGeom prst="donut">
            <a:avLst>
              <a:gd name="adj" fmla="val 22167"/>
            </a:avLst>
          </a:prstGeom>
          <a:gradFill>
            <a:gsLst>
              <a:gs pos="0">
                <a:srgbClr val="0165C5">
                  <a:alpha val="79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46" name="矩形 45">
            <a:extLst>
              <a:ext uri="{FF2B5EF4-FFF2-40B4-BE49-F238E27FC236}">
                <a16:creationId xmlns:a16="http://schemas.microsoft.com/office/drawing/2014/main" id="{B428086F-4EC9-4798-BCA1-ADFEC74F9FDE}"/>
              </a:ext>
            </a:extLst>
          </p:cNvPr>
          <p:cNvSpPr/>
          <p:nvPr/>
        </p:nvSpPr>
        <p:spPr>
          <a:xfrm>
            <a:off x="845417" y="2264105"/>
            <a:ext cx="3276009" cy="374239"/>
          </a:xfrm>
          <a:prstGeom prst="rect">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dirty="0">
                <a:solidFill>
                  <a:schemeClr val="bg1"/>
                </a:solidFill>
                <a:latin typeface="Alibaba PuHuiTi 3.0 55 Regular" pitchFamily="18" charset="-122"/>
                <a:ea typeface="Alibaba PuHuiTi 3.0 55 Regular" pitchFamily="18" charset="-122"/>
                <a:cs typeface="Alibaba PuHuiTi 3.0 55 Regular" pitchFamily="18" charset="-122"/>
                <a:sym typeface="+mn-lt"/>
              </a:rPr>
              <a:t>强大易用的开源建站工具</a:t>
            </a:r>
            <a:r>
              <a:rPr lang="en-US" altLang="zh-CN" dirty="0">
                <a:solidFill>
                  <a:schemeClr val="bg1"/>
                </a:solidFill>
                <a:latin typeface="Alibaba PuHuiTi 3.0 55 Regular" pitchFamily="18" charset="-122"/>
                <a:ea typeface="Alibaba PuHuiTi 3.0 55 Regular" pitchFamily="18" charset="-122"/>
                <a:cs typeface="Alibaba PuHuiTi 3.0 55 Regular" pitchFamily="18" charset="-122"/>
                <a:sym typeface="+mn-lt"/>
              </a:rPr>
              <a:t>Halo</a:t>
            </a:r>
            <a:endParaRPr lang="zh-CN" altLang="en-US" dirty="0">
              <a:solidFill>
                <a:schemeClr val="bg1"/>
              </a:solidFill>
              <a:latin typeface="Alibaba PuHuiTi 3.0 55 Regular" pitchFamily="18" charset="-122"/>
              <a:ea typeface="Alibaba PuHuiTi 3.0 55 Regular" pitchFamily="18" charset="-122"/>
              <a:cs typeface="Alibaba PuHuiTi 3.0 55 Regular" pitchFamily="18" charset="-122"/>
              <a:sym typeface="+mn-lt"/>
            </a:endParaRPr>
          </a:p>
        </p:txBody>
      </p:sp>
      <p:grpSp>
        <p:nvGrpSpPr>
          <p:cNvPr id="2" name="组合 1">
            <a:extLst>
              <a:ext uri="{FF2B5EF4-FFF2-40B4-BE49-F238E27FC236}">
                <a16:creationId xmlns:a16="http://schemas.microsoft.com/office/drawing/2014/main" id="{CA693CA6-4957-12CB-5E93-30D68D55609D}"/>
              </a:ext>
            </a:extLst>
          </p:cNvPr>
          <p:cNvGrpSpPr/>
          <p:nvPr/>
        </p:nvGrpSpPr>
        <p:grpSpPr>
          <a:xfrm>
            <a:off x="7010071" y="-6064284"/>
            <a:ext cx="11007265" cy="11550422"/>
            <a:chOff x="7010071" y="-6064284"/>
            <a:chExt cx="11007265" cy="11550422"/>
          </a:xfrm>
        </p:grpSpPr>
        <p:sp>
          <p:nvSpPr>
            <p:cNvPr id="51" name="圆: 空心 50">
              <a:extLst>
                <a:ext uri="{FF2B5EF4-FFF2-40B4-BE49-F238E27FC236}">
                  <a16:creationId xmlns:a16="http://schemas.microsoft.com/office/drawing/2014/main" id="{4CB0EDAA-C5B4-46C7-BA92-CE03A597DD77}"/>
                </a:ext>
              </a:extLst>
            </p:cNvPr>
            <p:cNvSpPr/>
            <p:nvPr/>
          </p:nvSpPr>
          <p:spPr>
            <a:xfrm>
              <a:off x="7010071" y="-6064284"/>
              <a:ext cx="11007265" cy="11007265"/>
            </a:xfrm>
            <a:prstGeom prst="donut">
              <a:avLst>
                <a:gd name="adj" fmla="val 22271"/>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62" name="任意多边形: 形状 61">
              <a:extLst>
                <a:ext uri="{FF2B5EF4-FFF2-40B4-BE49-F238E27FC236}">
                  <a16:creationId xmlns:a16="http://schemas.microsoft.com/office/drawing/2014/main" id="{48380DD0-7F17-477A-9D52-1E83F4128EF9}"/>
                </a:ext>
              </a:extLst>
            </p:cNvPr>
            <p:cNvSpPr/>
            <p:nvPr/>
          </p:nvSpPr>
          <p:spPr>
            <a:xfrm>
              <a:off x="7054921" y="-500796"/>
              <a:ext cx="2063918" cy="3104877"/>
            </a:xfrm>
            <a:custGeom>
              <a:avLst/>
              <a:gdLst>
                <a:gd name="connsiteX0" fmla="*/ 504395 w 2063918"/>
                <a:gd name="connsiteY0" fmla="*/ 0 h 3104877"/>
                <a:gd name="connsiteX1" fmla="*/ 2063918 w 2063918"/>
                <a:gd name="connsiteY1" fmla="*/ 1559523 h 3104877"/>
                <a:gd name="connsiteX2" fmla="*/ 818693 w 2063918"/>
                <a:gd name="connsiteY2" fmla="*/ 3087362 h 3104877"/>
                <a:gd name="connsiteX3" fmla="*/ 703929 w 2063918"/>
                <a:gd name="connsiteY3" fmla="*/ 3104877 h 3104877"/>
                <a:gd name="connsiteX4" fmla="*/ 664259 w 2063918"/>
                <a:gd name="connsiteY4" fmla="*/ 3035885 h 3104877"/>
                <a:gd name="connsiteX5" fmla="*/ 432503 w 2063918"/>
                <a:gd name="connsiteY5" fmla="*/ 2554790 h 3104877"/>
                <a:gd name="connsiteX6" fmla="*/ 378362 w 2063918"/>
                <a:gd name="connsiteY6" fmla="*/ 2417477 h 3104877"/>
                <a:gd name="connsiteX7" fmla="*/ 415634 w 2063918"/>
                <a:gd name="connsiteY7" fmla="*/ 2423165 h 3104877"/>
                <a:gd name="connsiteX8" fmla="*/ 504395 w 2063918"/>
                <a:gd name="connsiteY8" fmla="*/ 2427647 h 3104877"/>
                <a:gd name="connsiteX9" fmla="*/ 1372519 w 2063918"/>
                <a:gd name="connsiteY9" fmla="*/ 1559523 h 3104877"/>
                <a:gd name="connsiteX10" fmla="*/ 504395 w 2063918"/>
                <a:gd name="connsiteY10" fmla="*/ 691399 h 3104877"/>
                <a:gd name="connsiteX11" fmla="*/ 19018 w 2063918"/>
                <a:gd name="connsiteY11" fmla="*/ 839661 h 3104877"/>
                <a:gd name="connsiteX12" fmla="*/ 18159 w 2063918"/>
                <a:gd name="connsiteY12" fmla="*/ 840370 h 3104877"/>
                <a:gd name="connsiteX13" fmla="*/ 7161 w 2063918"/>
                <a:gd name="connsiteY13" fmla="*/ 695743 h 3104877"/>
                <a:gd name="connsiteX14" fmla="*/ 0 w 2063918"/>
                <a:gd name="connsiteY14" fmla="*/ 412527 h 3104877"/>
                <a:gd name="connsiteX15" fmla="*/ 7161 w 2063918"/>
                <a:gd name="connsiteY15" fmla="*/ 129311 h 3104877"/>
                <a:gd name="connsiteX16" fmla="*/ 10833 w 2063918"/>
                <a:gd name="connsiteY16" fmla="*/ 81023 h 3104877"/>
                <a:gd name="connsiteX17" fmla="*/ 40640 w 2063918"/>
                <a:gd name="connsiteY17" fmla="*/ 70113 h 3104877"/>
                <a:gd name="connsiteX18" fmla="*/ 504395 w 2063918"/>
                <a:gd name="connsiteY18" fmla="*/ 0 h 3104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63918" h="3104877">
                  <a:moveTo>
                    <a:pt x="504395" y="0"/>
                  </a:moveTo>
                  <a:cubicBezTo>
                    <a:pt x="1365696" y="0"/>
                    <a:pt x="2063918" y="698222"/>
                    <a:pt x="2063918" y="1559523"/>
                  </a:cubicBezTo>
                  <a:cubicBezTo>
                    <a:pt x="2063918" y="2313161"/>
                    <a:pt x="1529342" y="2941943"/>
                    <a:pt x="818693" y="3087362"/>
                  </a:cubicBezTo>
                  <a:lnTo>
                    <a:pt x="703929" y="3104877"/>
                  </a:lnTo>
                  <a:lnTo>
                    <a:pt x="664259" y="3035885"/>
                  </a:lnTo>
                  <a:cubicBezTo>
                    <a:pt x="579533" y="2879920"/>
                    <a:pt x="502128" y="2719401"/>
                    <a:pt x="432503" y="2554790"/>
                  </a:cubicBezTo>
                  <a:lnTo>
                    <a:pt x="378362" y="2417477"/>
                  </a:lnTo>
                  <a:lnTo>
                    <a:pt x="415634" y="2423165"/>
                  </a:lnTo>
                  <a:cubicBezTo>
                    <a:pt x="444818" y="2426129"/>
                    <a:pt x="474429" y="2427647"/>
                    <a:pt x="504395" y="2427647"/>
                  </a:cubicBezTo>
                  <a:cubicBezTo>
                    <a:pt x="983847" y="2427647"/>
                    <a:pt x="1372519" y="2038975"/>
                    <a:pt x="1372519" y="1559523"/>
                  </a:cubicBezTo>
                  <a:cubicBezTo>
                    <a:pt x="1372519" y="1080071"/>
                    <a:pt x="983847" y="691399"/>
                    <a:pt x="504395" y="691399"/>
                  </a:cubicBezTo>
                  <a:cubicBezTo>
                    <a:pt x="324601" y="691399"/>
                    <a:pt x="157572" y="746056"/>
                    <a:pt x="19018" y="839661"/>
                  </a:cubicBezTo>
                  <a:lnTo>
                    <a:pt x="18159" y="840370"/>
                  </a:lnTo>
                  <a:lnTo>
                    <a:pt x="7161" y="695743"/>
                  </a:lnTo>
                  <a:cubicBezTo>
                    <a:pt x="2407" y="601938"/>
                    <a:pt x="0" y="507514"/>
                    <a:pt x="0" y="412527"/>
                  </a:cubicBezTo>
                  <a:cubicBezTo>
                    <a:pt x="0" y="317540"/>
                    <a:pt x="2407" y="223116"/>
                    <a:pt x="7161" y="129311"/>
                  </a:cubicBezTo>
                  <a:lnTo>
                    <a:pt x="10833" y="81023"/>
                  </a:lnTo>
                  <a:lnTo>
                    <a:pt x="40640" y="70113"/>
                  </a:lnTo>
                  <a:cubicBezTo>
                    <a:pt x="187141" y="24547"/>
                    <a:pt x="342901" y="0"/>
                    <a:pt x="504395" y="0"/>
                  </a:cubicBezTo>
                  <a:close/>
                </a:path>
              </a:pathLst>
            </a:custGeom>
            <a:gradFill>
              <a:gsLst>
                <a:gs pos="0">
                  <a:srgbClr val="0165C5">
                    <a:alpha val="64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Segoe UI" panose="020B0502040204020203" pitchFamily="34" charset="0"/>
                <a:ea typeface="微软雅黑" panose="020B0503020204020204" pitchFamily="34" charset="-122"/>
              </a:endParaRPr>
            </a:p>
          </p:txBody>
        </p:sp>
        <p:sp>
          <p:nvSpPr>
            <p:cNvPr id="60" name="任意多边形: 形状 59">
              <a:extLst>
                <a:ext uri="{FF2B5EF4-FFF2-40B4-BE49-F238E27FC236}">
                  <a16:creationId xmlns:a16="http://schemas.microsoft.com/office/drawing/2014/main" id="{4BDFE0AF-83EF-4BD0-8E98-68DA79F0AE97}"/>
                </a:ext>
              </a:extLst>
            </p:cNvPr>
            <p:cNvSpPr/>
            <p:nvPr/>
          </p:nvSpPr>
          <p:spPr>
            <a:xfrm>
              <a:off x="10379047" y="2772970"/>
              <a:ext cx="3376167" cy="2713168"/>
            </a:xfrm>
            <a:custGeom>
              <a:avLst/>
              <a:gdLst>
                <a:gd name="connsiteX0" fmla="*/ 2111914 w 4223828"/>
                <a:gd name="connsiteY0" fmla="*/ 0 h 3394369"/>
                <a:gd name="connsiteX1" fmla="*/ 4223828 w 4223828"/>
                <a:gd name="connsiteY1" fmla="*/ 2111914 h 3394369"/>
                <a:gd name="connsiteX2" fmla="*/ 4180921 w 4223828"/>
                <a:gd name="connsiteY2" fmla="*/ 2537538 h 3394369"/>
                <a:gd name="connsiteX3" fmla="*/ 4162057 w 4223828"/>
                <a:gd name="connsiteY3" fmla="*/ 2610906 h 3394369"/>
                <a:gd name="connsiteX4" fmla="*/ 3954739 w 4223828"/>
                <a:gd name="connsiteY4" fmla="*/ 2730110 h 3394369"/>
                <a:gd name="connsiteX5" fmla="*/ 1331381 w 4223828"/>
                <a:gd name="connsiteY5" fmla="*/ 3394369 h 3394369"/>
                <a:gd name="connsiteX6" fmla="*/ 493232 w 4223828"/>
                <a:gd name="connsiteY6" fmla="*/ 3330955 h 3394369"/>
                <a:gd name="connsiteX7" fmla="*/ 373264 w 4223828"/>
                <a:gd name="connsiteY7" fmla="*/ 3309531 h 3394369"/>
                <a:gd name="connsiteX8" fmla="*/ 360682 w 4223828"/>
                <a:gd name="connsiteY8" fmla="*/ 3292705 h 3394369"/>
                <a:gd name="connsiteX9" fmla="*/ 0 w 4223828"/>
                <a:gd name="connsiteY9" fmla="*/ 2111914 h 3394369"/>
                <a:gd name="connsiteX10" fmla="*/ 2111914 w 4223828"/>
                <a:gd name="connsiteY10" fmla="*/ 0 h 3394369"/>
                <a:gd name="connsiteX11" fmla="*/ 2111914 w 4223828"/>
                <a:gd name="connsiteY11" fmla="*/ 936296 h 3394369"/>
                <a:gd name="connsiteX12" fmla="*/ 936296 w 4223828"/>
                <a:gd name="connsiteY12" fmla="*/ 2111914 h 3394369"/>
                <a:gd name="connsiteX13" fmla="*/ 2111914 w 4223828"/>
                <a:gd name="connsiteY13" fmla="*/ 3287532 h 3394369"/>
                <a:gd name="connsiteX14" fmla="*/ 3287532 w 4223828"/>
                <a:gd name="connsiteY14" fmla="*/ 2111914 h 3394369"/>
                <a:gd name="connsiteX15" fmla="*/ 2111914 w 4223828"/>
                <a:gd name="connsiteY15" fmla="*/ 936296 h 3394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23828" h="3394369">
                  <a:moveTo>
                    <a:pt x="2111914" y="0"/>
                  </a:moveTo>
                  <a:cubicBezTo>
                    <a:pt x="3278292" y="0"/>
                    <a:pt x="4223828" y="945536"/>
                    <a:pt x="4223828" y="2111914"/>
                  </a:cubicBezTo>
                  <a:cubicBezTo>
                    <a:pt x="4223828" y="2257711"/>
                    <a:pt x="4209054" y="2400058"/>
                    <a:pt x="4180921" y="2537538"/>
                  </a:cubicBezTo>
                  <a:lnTo>
                    <a:pt x="4162057" y="2610906"/>
                  </a:lnTo>
                  <a:lnTo>
                    <a:pt x="3954739" y="2730110"/>
                  </a:lnTo>
                  <a:cubicBezTo>
                    <a:pt x="3174912" y="3153738"/>
                    <a:pt x="2281248" y="3394369"/>
                    <a:pt x="1331381" y="3394369"/>
                  </a:cubicBezTo>
                  <a:cubicBezTo>
                    <a:pt x="1046421" y="3394369"/>
                    <a:pt x="766519" y="3372712"/>
                    <a:pt x="493232" y="3330955"/>
                  </a:cubicBezTo>
                  <a:lnTo>
                    <a:pt x="373264" y="3309531"/>
                  </a:lnTo>
                  <a:lnTo>
                    <a:pt x="360682" y="3292705"/>
                  </a:lnTo>
                  <a:cubicBezTo>
                    <a:pt x="132966" y="2955642"/>
                    <a:pt x="0" y="2549306"/>
                    <a:pt x="0" y="2111914"/>
                  </a:cubicBezTo>
                  <a:cubicBezTo>
                    <a:pt x="0" y="945536"/>
                    <a:pt x="945536" y="0"/>
                    <a:pt x="2111914" y="0"/>
                  </a:cubicBezTo>
                  <a:close/>
                  <a:moveTo>
                    <a:pt x="2111914" y="936296"/>
                  </a:moveTo>
                  <a:cubicBezTo>
                    <a:pt x="1462638" y="936296"/>
                    <a:pt x="936296" y="1462638"/>
                    <a:pt x="936296" y="2111914"/>
                  </a:cubicBezTo>
                  <a:cubicBezTo>
                    <a:pt x="936296" y="2761190"/>
                    <a:pt x="1462638" y="3287532"/>
                    <a:pt x="2111914" y="3287532"/>
                  </a:cubicBezTo>
                  <a:cubicBezTo>
                    <a:pt x="2761190" y="3287532"/>
                    <a:pt x="3287532" y="2761190"/>
                    <a:pt x="3287532" y="2111914"/>
                  </a:cubicBezTo>
                  <a:cubicBezTo>
                    <a:pt x="3287532" y="1462638"/>
                    <a:pt x="2761190" y="936296"/>
                    <a:pt x="2111914" y="936296"/>
                  </a:cubicBezTo>
                  <a:close/>
                </a:path>
              </a:pathLst>
            </a:custGeom>
            <a:gradFill>
              <a:gsLst>
                <a:gs pos="0">
                  <a:srgbClr val="0165C5">
                    <a:alpha val="64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Segoe UI" panose="020B0502040204020203" pitchFamily="34" charset="0"/>
                <a:ea typeface="微软雅黑" panose="020B0503020204020204" pitchFamily="34" charset="-122"/>
              </a:endParaRPr>
            </a:p>
          </p:txBody>
        </p:sp>
        <p:sp>
          <p:nvSpPr>
            <p:cNvPr id="65" name="椭圆 64">
              <a:extLst>
                <a:ext uri="{FF2B5EF4-FFF2-40B4-BE49-F238E27FC236}">
                  <a16:creationId xmlns:a16="http://schemas.microsoft.com/office/drawing/2014/main" id="{0E084C37-4954-4A5A-BCA3-961692B153AD}"/>
                </a:ext>
              </a:extLst>
            </p:cNvPr>
            <p:cNvSpPr/>
            <p:nvPr/>
          </p:nvSpPr>
          <p:spPr>
            <a:xfrm>
              <a:off x="9702147" y="2122509"/>
              <a:ext cx="481572" cy="4815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宋体 CN Medium" panose="02020500000000000000" pitchFamily="18" charset="-122"/>
                <a:ea typeface="思源宋体 CN Medium" panose="02020500000000000000" pitchFamily="18" charset="-122"/>
              </a:endParaRPr>
            </a:p>
          </p:txBody>
        </p:sp>
      </p:grpSp>
      <p:sp>
        <p:nvSpPr>
          <p:cNvPr id="16" name="文本框 15">
            <a:extLst>
              <a:ext uri="{FF2B5EF4-FFF2-40B4-BE49-F238E27FC236}">
                <a16:creationId xmlns:a16="http://schemas.microsoft.com/office/drawing/2014/main" id="{C76C1820-4436-47AC-B7D3-41BA711F20F3}"/>
              </a:ext>
            </a:extLst>
          </p:cNvPr>
          <p:cNvSpPr txBox="1"/>
          <p:nvPr/>
        </p:nvSpPr>
        <p:spPr>
          <a:xfrm>
            <a:off x="845417" y="2774512"/>
            <a:ext cx="7284366" cy="1015663"/>
          </a:xfrm>
          <a:prstGeom prst="rect">
            <a:avLst/>
          </a:prstGeom>
          <a:noFill/>
        </p:spPr>
        <p:txBody>
          <a:bodyPr wrap="none" rtlCol="0">
            <a:spAutoFit/>
          </a:bodyPr>
          <a:lstStyle/>
          <a:p>
            <a:r>
              <a:rPr lang="zh-CN" altLang="en-US" sz="60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开源之路｜</a:t>
            </a:r>
            <a:r>
              <a:rPr lang="en-US" altLang="zh-CN" sz="60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Halo</a:t>
            </a:r>
            <a:r>
              <a:rPr lang="zh-CN" altLang="en-US" sz="60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与我</a:t>
            </a:r>
          </a:p>
        </p:txBody>
      </p:sp>
      <p:sp>
        <p:nvSpPr>
          <p:cNvPr id="4" name="AutoShape 2" descr="Logo">
            <a:extLst>
              <a:ext uri="{FF2B5EF4-FFF2-40B4-BE49-F238E27FC236}">
                <a16:creationId xmlns:a16="http://schemas.microsoft.com/office/drawing/2014/main" id="{D53E708E-F7D9-0046-8C6A-EE3802832A31}"/>
              </a:ext>
            </a:extLst>
          </p:cNvPr>
          <p:cNvSpPr>
            <a:spLocks noChangeAspect="1" noChangeArrowheads="1"/>
          </p:cNvSpPr>
          <p:nvPr/>
        </p:nvSpPr>
        <p:spPr bwMode="auto">
          <a:xfrm>
            <a:off x="6007019" y="2864486"/>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Alibaba PuHuiTi 3.0 55 Regular" pitchFamily="18" charset="-122"/>
              <a:ea typeface="Alibaba PuHuiTi 3.0 55 Regular" pitchFamily="18" charset="-122"/>
              <a:cs typeface="Alibaba PuHuiTi 3.0 55 Regular" pitchFamily="18" charset="-122"/>
            </a:endParaRPr>
          </a:p>
        </p:txBody>
      </p:sp>
      <p:pic>
        <p:nvPicPr>
          <p:cNvPr id="19" name="图形 18">
            <a:extLst>
              <a:ext uri="{FF2B5EF4-FFF2-40B4-BE49-F238E27FC236}">
                <a16:creationId xmlns:a16="http://schemas.microsoft.com/office/drawing/2014/main" id="{D3F66871-1676-6141-86F9-736FE6B82F7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5417" y="457859"/>
            <a:ext cx="1011028" cy="413088"/>
          </a:xfrm>
          <a:prstGeom prst="rect">
            <a:avLst/>
          </a:prstGeom>
        </p:spPr>
      </p:pic>
    </p:spTree>
    <p:extLst>
      <p:ext uri="{BB962C8B-B14F-4D97-AF65-F5344CB8AC3E}">
        <p14:creationId xmlns:p14="http://schemas.microsoft.com/office/powerpoint/2010/main" val="1153891659"/>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left)">
                                      <p:cBhvr>
                                        <p:cTn id="13" dur="500"/>
                                        <p:tgtEl>
                                          <p:spTgt spid="16"/>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anim calcmode="lin" valueType="num">
                                      <p:cBhvr>
                                        <p:cTn id="18" dur="500" fill="hold"/>
                                        <p:tgtEl>
                                          <p:spTgt spid="46"/>
                                        </p:tgtEl>
                                        <p:attrNameLst>
                                          <p:attrName>ppt_x</p:attrName>
                                        </p:attrNameLst>
                                      </p:cBhvr>
                                      <p:tavLst>
                                        <p:tav tm="0">
                                          <p:val>
                                            <p:strVal val="#ppt_x"/>
                                          </p:val>
                                        </p:tav>
                                        <p:tav tm="100000">
                                          <p:val>
                                            <p:strVal val="#ppt_x"/>
                                          </p:val>
                                        </p:tav>
                                      </p:tavLst>
                                    </p:anim>
                                    <p:anim calcmode="lin" valueType="num">
                                      <p:cBhvr>
                                        <p:cTn id="19" dur="500" fill="hold"/>
                                        <p:tgtEl>
                                          <p:spTgt spid="46"/>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16" presetClass="entr" presetSubtype="21"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barn(inVertical)">
                                      <p:cBhvr>
                                        <p:cTn id="23" dur="500"/>
                                        <p:tgtEl>
                                          <p:spTgt spid="13"/>
                                        </p:tgtEl>
                                      </p:cBhvr>
                                    </p:animEffect>
                                  </p:childTnLst>
                                </p:cTn>
                              </p:par>
                            </p:childTnLst>
                          </p:cTn>
                        </p:par>
                        <p:par>
                          <p:cTn id="24" fill="hold">
                            <p:stCondLst>
                              <p:cond delay="2000"/>
                            </p:stCondLst>
                            <p:childTnLst>
                              <p:par>
                                <p:cTn id="25" presetID="42"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anim calcmode="lin" valueType="num">
                                      <p:cBhvr>
                                        <p:cTn id="28" dur="500" fill="hold"/>
                                        <p:tgtEl>
                                          <p:spTgt spid="23"/>
                                        </p:tgtEl>
                                        <p:attrNameLst>
                                          <p:attrName>ppt_x</p:attrName>
                                        </p:attrNameLst>
                                      </p:cBhvr>
                                      <p:tavLst>
                                        <p:tav tm="0">
                                          <p:val>
                                            <p:strVal val="#ppt_x"/>
                                          </p:val>
                                        </p:tav>
                                        <p:tav tm="100000">
                                          <p:val>
                                            <p:strVal val="#ppt_x"/>
                                          </p:val>
                                        </p:tav>
                                      </p:tavLst>
                                    </p:anim>
                                    <p:anim calcmode="lin" valueType="num">
                                      <p:cBhvr>
                                        <p:cTn id="29" dur="5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anim calcmode="lin" valueType="num">
                                      <p:cBhvr>
                                        <p:cTn id="33" dur="500" fill="hold"/>
                                        <p:tgtEl>
                                          <p:spTgt spid="22"/>
                                        </p:tgtEl>
                                        <p:attrNameLst>
                                          <p:attrName>ppt_x</p:attrName>
                                        </p:attrNameLst>
                                      </p:cBhvr>
                                      <p:tavLst>
                                        <p:tav tm="0">
                                          <p:val>
                                            <p:strVal val="#ppt_x"/>
                                          </p:val>
                                        </p:tav>
                                        <p:tav tm="100000">
                                          <p:val>
                                            <p:strVal val="#ppt_x"/>
                                          </p:val>
                                        </p:tav>
                                      </p:tavLst>
                                    </p:anim>
                                    <p:anim calcmode="lin" valueType="num">
                                      <p:cBhvr>
                                        <p:cTn id="34" dur="5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2" grpId="0" animBg="1"/>
      <p:bldP spid="23" grpId="0" animBg="1"/>
      <p:bldP spid="46" grpId="0" animBg="1"/>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23FF9C-7AED-4B2F-B513-B543132B09CB}"/>
              </a:ext>
            </a:extLst>
          </p:cNvPr>
          <p:cNvSpPr>
            <a:spLocks noGrp="1"/>
          </p:cNvSpPr>
          <p:nvPr>
            <p:ph type="title"/>
          </p:nvPr>
        </p:nvSpPr>
        <p:spPr/>
        <p:txBody>
          <a:bodyPr>
            <a:normAutofit/>
          </a:bodyPr>
          <a:lstStyle/>
          <a:p>
            <a:r>
              <a:rPr lang="zh-CN" altLang="en-US" dirty="0"/>
              <a:t>精彩瞬间</a:t>
            </a:r>
          </a:p>
        </p:txBody>
      </p:sp>
      <p:sp>
        <p:nvSpPr>
          <p:cNvPr id="17" name="文本占位符 6">
            <a:extLst>
              <a:ext uri="{FF2B5EF4-FFF2-40B4-BE49-F238E27FC236}">
                <a16:creationId xmlns:a16="http://schemas.microsoft.com/office/drawing/2014/main" id="{473E64F4-D783-3E4F-AAF6-CD11BEE3B97F}"/>
              </a:ext>
            </a:extLst>
          </p:cNvPr>
          <p:cNvSpPr txBox="1">
            <a:spLocks/>
          </p:cNvSpPr>
          <p:nvPr>
            <p:custDataLst>
              <p:tags r:id="rId1"/>
            </p:custDataLst>
          </p:nvPr>
        </p:nvSpPr>
        <p:spPr>
          <a:xfrm>
            <a:off x="632727" y="1429334"/>
            <a:ext cx="3919707" cy="381600"/>
          </a:xfrm>
          <a:prstGeom prst="rect">
            <a:avLst/>
          </a:prstGeom>
        </p:spPr>
        <p:txBody>
          <a:bodyPr vert="horz" lIns="101600" tIns="38100" rIns="76200" bIns="38100" rtlCol="0" anchor="t" anchorCtr="0">
            <a:normAutofit/>
          </a:bodyPr>
          <a:lstStyle>
            <a:lvl1pPr marL="0" indent="0" algn="l" defTabSz="914400" rtl="0" eaLnBrk="1" fontAlgn="auto" latinLnBrk="0" hangingPunct="1">
              <a:lnSpc>
                <a:spcPct val="100000"/>
              </a:lnSpc>
              <a:spcBef>
                <a:spcPts val="0"/>
              </a:spcBef>
              <a:spcAft>
                <a:spcPts val="0"/>
              </a:spcAft>
              <a:buFont typeface="Arial" panose="020B0604020202090204" pitchFamily="34" charset="0"/>
              <a:buNone/>
              <a:defRPr sz="2000" b="1" u="none" strike="noStrike" kern="1200" cap="none" spc="200" normalizeH="0" baseline="0">
                <a:solidFill>
                  <a:schemeClr val="tx1">
                    <a:lumMod val="75000"/>
                    <a:lumOff val="25000"/>
                  </a:schemeClr>
                </a:solidFill>
                <a:uFillTx/>
                <a:latin typeface="Arial" panose="020B0604020202090204" pitchFamily="34" charset="0"/>
                <a:ea typeface="微软雅黑" charset="-122"/>
                <a:cs typeface="+mn-cs"/>
              </a:defRPr>
            </a:lvl1pPr>
            <a:lvl2pPr marL="457200" indent="0" algn="l" defTabSz="914400" rtl="0" eaLnBrk="1" fontAlgn="auto" latinLnBrk="0" hangingPunct="1">
              <a:lnSpc>
                <a:spcPct val="120000"/>
              </a:lnSpc>
              <a:spcBef>
                <a:spcPts val="0"/>
              </a:spcBef>
              <a:spcAft>
                <a:spcPts val="600"/>
              </a:spcAft>
              <a:buFont typeface="Arial" panose="020B0604020202090204" pitchFamily="34" charset="0"/>
              <a:buNone/>
              <a:tabLst>
                <a:tab pos="1609725" algn="l"/>
                <a:tab pos="1609725" algn="l"/>
                <a:tab pos="1609725" algn="l"/>
                <a:tab pos="1609725" algn="l"/>
              </a:tabLst>
              <a:defRPr sz="20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2pPr>
            <a:lvl3pPr marL="914400" indent="0" algn="l" defTabSz="914400" rtl="0" eaLnBrk="1" fontAlgn="auto" latinLnBrk="0" hangingPunct="1">
              <a:lnSpc>
                <a:spcPct val="120000"/>
              </a:lnSpc>
              <a:spcBef>
                <a:spcPts val="0"/>
              </a:spcBef>
              <a:spcAft>
                <a:spcPts val="600"/>
              </a:spcAft>
              <a:buFont typeface="Arial" panose="020B0604020202090204" pitchFamily="34" charset="0"/>
              <a:buNone/>
              <a:defRPr sz="18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3pPr>
            <a:lvl4pPr marL="1371600" indent="0" algn="l" defTabSz="914400" rtl="0" eaLnBrk="1" fontAlgn="auto" latinLnBrk="0" hangingPunct="1">
              <a:lnSpc>
                <a:spcPct val="120000"/>
              </a:lnSpc>
              <a:spcBef>
                <a:spcPts val="0"/>
              </a:spcBef>
              <a:spcAft>
                <a:spcPts val="300"/>
              </a:spcAft>
              <a:buFont typeface="Wingdings" panose="05000000000000000000" charset="0"/>
              <a:buNone/>
              <a:defRPr sz="16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4pPr>
            <a:lvl5pPr marL="1828800" indent="0" algn="l" defTabSz="914400" rtl="0" eaLnBrk="1" fontAlgn="auto" latinLnBrk="0" hangingPunct="1">
              <a:lnSpc>
                <a:spcPct val="120000"/>
              </a:lnSpc>
              <a:spcBef>
                <a:spcPts val="0"/>
              </a:spcBef>
              <a:spcAft>
                <a:spcPts val="300"/>
              </a:spcAft>
              <a:buFont typeface="Arial" panose="020B0604020202090204" pitchFamily="34" charset="0"/>
              <a:buNone/>
              <a:defRPr sz="16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5pPr>
            <a:lvl6pPr marL="22860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9pPr>
          </a:lstStyle>
          <a:p>
            <a:pPr algn="ctr"/>
            <a:r>
              <a:rPr lang="zh-CN" altLang="en-US" sz="1800" b="0"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sym typeface="+mn-ea"/>
              </a:rPr>
              <a:t>第一个 Pull Request</a:t>
            </a:r>
          </a:p>
        </p:txBody>
      </p:sp>
      <p:sp>
        <p:nvSpPr>
          <p:cNvPr id="18" name="文本占位符 7">
            <a:extLst>
              <a:ext uri="{FF2B5EF4-FFF2-40B4-BE49-F238E27FC236}">
                <a16:creationId xmlns:a16="http://schemas.microsoft.com/office/drawing/2014/main" id="{572E2E2F-CB5C-E140-A84E-975183438F56}"/>
              </a:ext>
            </a:extLst>
          </p:cNvPr>
          <p:cNvSpPr txBox="1">
            <a:spLocks/>
          </p:cNvSpPr>
          <p:nvPr>
            <p:custDataLst>
              <p:tags r:id="rId2"/>
            </p:custDataLst>
          </p:nvPr>
        </p:nvSpPr>
        <p:spPr>
          <a:xfrm>
            <a:off x="8121748" y="1429334"/>
            <a:ext cx="3343422" cy="381600"/>
          </a:xfrm>
          <a:prstGeom prst="rect">
            <a:avLst/>
          </a:prstGeo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9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90204" pitchFamily="34" charset="0"/>
                <a:ea typeface="微软雅黑" charset="-122"/>
                <a:cs typeface="+mn-cs"/>
                <a:sym typeface="+mn-ea"/>
              </a:defRPr>
            </a:lvl1pPr>
            <a:lvl2pPr marL="457200" indent="0" algn="l" defTabSz="914400" rtl="0" eaLnBrk="1" fontAlgn="auto" latinLnBrk="0" hangingPunct="1">
              <a:lnSpc>
                <a:spcPct val="120000"/>
              </a:lnSpc>
              <a:spcBef>
                <a:spcPts val="0"/>
              </a:spcBef>
              <a:spcAft>
                <a:spcPts val="600"/>
              </a:spcAft>
              <a:buFont typeface="Arial" panose="020B0604020202090204" pitchFamily="34" charset="0"/>
              <a:buNone/>
              <a:tabLst>
                <a:tab pos="1609725" algn="l"/>
                <a:tab pos="1609725" algn="l"/>
                <a:tab pos="1609725" algn="l"/>
                <a:tab pos="1609725" algn="l"/>
              </a:tabLst>
              <a:defRPr sz="20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2pPr>
            <a:lvl3pPr marL="914400" indent="0" algn="l" defTabSz="914400" rtl="0" eaLnBrk="1" fontAlgn="auto" latinLnBrk="0" hangingPunct="1">
              <a:lnSpc>
                <a:spcPct val="120000"/>
              </a:lnSpc>
              <a:spcBef>
                <a:spcPts val="0"/>
              </a:spcBef>
              <a:spcAft>
                <a:spcPts val="600"/>
              </a:spcAft>
              <a:buFont typeface="Arial" panose="020B0604020202090204" pitchFamily="34" charset="0"/>
              <a:buNone/>
              <a:defRPr sz="18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3pPr>
            <a:lvl4pPr marL="1371600" indent="0" algn="l" defTabSz="914400" rtl="0" eaLnBrk="1" fontAlgn="auto" latinLnBrk="0" hangingPunct="1">
              <a:lnSpc>
                <a:spcPct val="120000"/>
              </a:lnSpc>
              <a:spcBef>
                <a:spcPts val="0"/>
              </a:spcBef>
              <a:spcAft>
                <a:spcPts val="300"/>
              </a:spcAft>
              <a:buFont typeface="Wingdings" panose="05000000000000000000" charset="0"/>
              <a:buNone/>
              <a:defRPr sz="16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4pPr>
            <a:lvl5pPr marL="1828800" indent="0" algn="l" defTabSz="914400" rtl="0" eaLnBrk="1" fontAlgn="auto" latinLnBrk="0" hangingPunct="1">
              <a:lnSpc>
                <a:spcPct val="120000"/>
              </a:lnSpc>
              <a:spcBef>
                <a:spcPts val="0"/>
              </a:spcBef>
              <a:spcAft>
                <a:spcPts val="300"/>
              </a:spcAft>
              <a:buFont typeface="Arial" panose="020B0604020202090204" pitchFamily="34" charset="0"/>
              <a:buNone/>
              <a:defRPr sz="16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5pPr>
            <a:lvl6pPr marL="22860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9pPr>
          </a:lstStyle>
          <a:p>
            <a:pPr indent="457200" algn="ctr"/>
            <a:r>
              <a:rPr lang="en-US" altLang="zh-CN" sz="1800" b="0"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rPr>
              <a:t>Halo</a:t>
            </a:r>
            <a:r>
              <a:rPr lang="zh-CN" altLang="en-US" sz="1800" b="0"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rPr>
              <a:t> </a:t>
            </a:r>
            <a:r>
              <a:rPr lang="en-US" altLang="zh-CN" sz="1800" b="0"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rPr>
              <a:t>2.0.0</a:t>
            </a:r>
            <a:r>
              <a:rPr lang="zh-CN" altLang="en-US" sz="1800" b="0"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rPr>
              <a:t>版本发布</a:t>
            </a:r>
            <a:endParaRPr lang="en" sz="1800" b="0"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endParaRPr>
          </a:p>
        </p:txBody>
      </p:sp>
      <p:pic>
        <p:nvPicPr>
          <p:cNvPr id="20" name="图片 19">
            <a:extLst>
              <a:ext uri="{FF2B5EF4-FFF2-40B4-BE49-F238E27FC236}">
                <a16:creationId xmlns:a16="http://schemas.microsoft.com/office/drawing/2014/main" id="{CE94962C-060C-8743-8E8A-769470275DD1}"/>
              </a:ext>
            </a:extLst>
          </p:cNvPr>
          <p:cNvPicPr>
            <a:picLocks noChangeAspect="1"/>
          </p:cNvPicPr>
          <p:nvPr>
            <p:custDataLst>
              <p:tags r:id="rId3"/>
            </p:custDataLst>
          </p:nvPr>
        </p:nvPicPr>
        <p:blipFill>
          <a:blip r:embed="rId9"/>
          <a:stretch>
            <a:fillRect/>
          </a:stretch>
        </p:blipFill>
        <p:spPr>
          <a:xfrm>
            <a:off x="885132" y="1941011"/>
            <a:ext cx="4070554" cy="2314680"/>
          </a:xfrm>
          <a:prstGeom prst="rect">
            <a:avLst/>
          </a:prstGeom>
          <a:ln>
            <a:noFill/>
          </a:ln>
          <a:effectLst>
            <a:outerShdw blurRad="292100" dist="139700" dir="2700000" algn="tl" rotWithShape="0">
              <a:srgbClr val="333333">
                <a:alpha val="65000"/>
              </a:srgbClr>
            </a:outerShdw>
          </a:effectLst>
        </p:spPr>
      </p:pic>
      <p:pic>
        <p:nvPicPr>
          <p:cNvPr id="21" name="内容占位符 5">
            <a:extLst>
              <a:ext uri="{FF2B5EF4-FFF2-40B4-BE49-F238E27FC236}">
                <a16:creationId xmlns:a16="http://schemas.microsoft.com/office/drawing/2014/main" id="{810E91F3-DD27-064F-ADA9-86E0A6F43C9D}"/>
              </a:ext>
            </a:extLst>
          </p:cNvPr>
          <p:cNvPicPr>
            <a:picLocks noChangeAspect="1"/>
          </p:cNvPicPr>
          <p:nvPr>
            <p:custDataLst>
              <p:tags r:id="rId4"/>
            </p:custDataLst>
          </p:nvPr>
        </p:nvPicPr>
        <p:blipFill rotWithShape="1">
          <a:blip r:embed="rId10"/>
          <a:srcRect/>
          <a:stretch/>
        </p:blipFill>
        <p:spPr>
          <a:xfrm>
            <a:off x="8676144" y="1926251"/>
            <a:ext cx="2789026" cy="2329440"/>
          </a:xfrm>
          <a:prstGeom prst="rect">
            <a:avLst/>
          </a:prstGeom>
          <a:ln>
            <a:noFill/>
          </a:ln>
          <a:effectLst>
            <a:outerShdw blurRad="292100" dist="139700" dir="2700000" algn="tl" rotWithShape="0">
              <a:srgbClr val="333333">
                <a:alpha val="65000"/>
              </a:srgbClr>
            </a:outerShdw>
          </a:effectLst>
        </p:spPr>
      </p:pic>
      <p:pic>
        <p:nvPicPr>
          <p:cNvPr id="22" name="内容占位符 15">
            <a:extLst>
              <a:ext uri="{FF2B5EF4-FFF2-40B4-BE49-F238E27FC236}">
                <a16:creationId xmlns:a16="http://schemas.microsoft.com/office/drawing/2014/main" id="{14D5DC6E-0E53-0D4B-B2AC-C760800EEDDD}"/>
              </a:ext>
            </a:extLst>
          </p:cNvPr>
          <p:cNvPicPr>
            <a:picLocks noChangeAspect="1"/>
          </p:cNvPicPr>
          <p:nvPr>
            <p:custDataLst>
              <p:tags r:id="rId5"/>
            </p:custDataLst>
          </p:nvPr>
        </p:nvPicPr>
        <p:blipFill>
          <a:blip r:embed="rId11"/>
          <a:stretch>
            <a:fillRect/>
          </a:stretch>
        </p:blipFill>
        <p:spPr>
          <a:xfrm>
            <a:off x="5362416" y="1941011"/>
            <a:ext cx="2906997" cy="2329440"/>
          </a:xfrm>
          <a:prstGeom prst="rect">
            <a:avLst/>
          </a:prstGeom>
          <a:ln>
            <a:noFill/>
          </a:ln>
          <a:effectLst>
            <a:outerShdw blurRad="292100" dist="139700" dir="2700000" algn="tl" rotWithShape="0">
              <a:srgbClr val="333333">
                <a:alpha val="65000"/>
              </a:srgbClr>
            </a:outerShdw>
          </a:effectLst>
        </p:spPr>
      </p:pic>
      <p:sp>
        <p:nvSpPr>
          <p:cNvPr id="23" name="文本占位符 7">
            <a:extLst>
              <a:ext uri="{FF2B5EF4-FFF2-40B4-BE49-F238E27FC236}">
                <a16:creationId xmlns:a16="http://schemas.microsoft.com/office/drawing/2014/main" id="{79773CA5-8CFB-5C45-9B51-7896D29EBA26}"/>
              </a:ext>
            </a:extLst>
          </p:cNvPr>
          <p:cNvSpPr txBox="1">
            <a:spLocks/>
          </p:cNvSpPr>
          <p:nvPr>
            <p:custDataLst>
              <p:tags r:id="rId6"/>
            </p:custDataLst>
          </p:nvPr>
        </p:nvSpPr>
        <p:spPr>
          <a:xfrm>
            <a:off x="3843900" y="1429334"/>
            <a:ext cx="5342400" cy="381600"/>
          </a:xfrm>
          <a:prstGeom prst="rect">
            <a:avLst/>
          </a:prstGeo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9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90204" pitchFamily="34" charset="0"/>
                <a:ea typeface="微软雅黑" charset="-122"/>
                <a:cs typeface="+mn-cs"/>
                <a:sym typeface="+mn-ea"/>
              </a:defRPr>
            </a:lvl1pPr>
            <a:lvl2pPr marL="457200" indent="0" algn="l" defTabSz="914400" rtl="0" eaLnBrk="1" fontAlgn="auto" latinLnBrk="0" hangingPunct="1">
              <a:lnSpc>
                <a:spcPct val="120000"/>
              </a:lnSpc>
              <a:spcBef>
                <a:spcPts val="0"/>
              </a:spcBef>
              <a:spcAft>
                <a:spcPts val="600"/>
              </a:spcAft>
              <a:buFont typeface="Arial" panose="020B0604020202090204" pitchFamily="34" charset="0"/>
              <a:buNone/>
              <a:tabLst>
                <a:tab pos="1609725" algn="l"/>
                <a:tab pos="1609725" algn="l"/>
                <a:tab pos="1609725" algn="l"/>
                <a:tab pos="1609725" algn="l"/>
              </a:tabLst>
              <a:defRPr sz="20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2pPr>
            <a:lvl3pPr marL="914400" indent="0" algn="l" defTabSz="914400" rtl="0" eaLnBrk="1" fontAlgn="auto" latinLnBrk="0" hangingPunct="1">
              <a:lnSpc>
                <a:spcPct val="120000"/>
              </a:lnSpc>
              <a:spcBef>
                <a:spcPts val="0"/>
              </a:spcBef>
              <a:spcAft>
                <a:spcPts val="600"/>
              </a:spcAft>
              <a:buFont typeface="Arial" panose="020B0604020202090204" pitchFamily="34" charset="0"/>
              <a:buNone/>
              <a:defRPr sz="18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3pPr>
            <a:lvl4pPr marL="1371600" indent="0" algn="l" defTabSz="914400" rtl="0" eaLnBrk="1" fontAlgn="auto" latinLnBrk="0" hangingPunct="1">
              <a:lnSpc>
                <a:spcPct val="120000"/>
              </a:lnSpc>
              <a:spcBef>
                <a:spcPts val="0"/>
              </a:spcBef>
              <a:spcAft>
                <a:spcPts val="300"/>
              </a:spcAft>
              <a:buFont typeface="Wingdings" panose="05000000000000000000" charset="0"/>
              <a:buNone/>
              <a:defRPr sz="16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4pPr>
            <a:lvl5pPr marL="1828800" indent="0" algn="l" defTabSz="914400" rtl="0" eaLnBrk="1" fontAlgn="auto" latinLnBrk="0" hangingPunct="1">
              <a:lnSpc>
                <a:spcPct val="120000"/>
              </a:lnSpc>
              <a:spcBef>
                <a:spcPts val="0"/>
              </a:spcBef>
              <a:spcAft>
                <a:spcPts val="300"/>
              </a:spcAft>
              <a:buFont typeface="Arial" panose="020B0604020202090204" pitchFamily="34" charset="0"/>
              <a:buNone/>
              <a:defRPr sz="1600" b="1" u="none" strike="noStrike" kern="1200" cap="none" spc="150" normalizeH="0" baseline="0">
                <a:solidFill>
                  <a:schemeClr val="tx1">
                    <a:lumMod val="65000"/>
                    <a:lumOff val="35000"/>
                  </a:schemeClr>
                </a:solidFill>
                <a:uFillTx/>
                <a:latin typeface="Arial" panose="020B0604020202090204" pitchFamily="34" charset="0"/>
                <a:ea typeface="微软雅黑" charset="-122"/>
                <a:cs typeface="+mn-cs"/>
              </a:defRPr>
            </a:lvl5pPr>
            <a:lvl6pPr marL="22860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90204" pitchFamily="34" charset="0"/>
              <a:buNone/>
              <a:defRPr sz="1600" b="1" kern="1200">
                <a:solidFill>
                  <a:schemeClr val="tx1"/>
                </a:solidFill>
                <a:latin typeface="+mn-lt"/>
                <a:ea typeface="+mn-ea"/>
                <a:cs typeface="+mn-cs"/>
              </a:defRPr>
            </a:lvl9pPr>
          </a:lstStyle>
          <a:p>
            <a:pPr indent="457200" algn="ctr"/>
            <a:r>
              <a:rPr lang="en-US" altLang="zh-CN" sz="1800" b="0"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rPr>
              <a:t>Halo</a:t>
            </a:r>
            <a:r>
              <a:rPr lang="zh-CN" altLang="en-US" sz="1800" b="0"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rPr>
              <a:t> </a:t>
            </a:r>
            <a:r>
              <a:rPr lang="en-US" altLang="zh-CN" sz="1800" b="0"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rPr>
              <a:t>1.0.0</a:t>
            </a:r>
            <a:r>
              <a:rPr lang="zh-CN" altLang="en-US" sz="1800" b="0"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rPr>
              <a:t>版本发布</a:t>
            </a:r>
            <a:endParaRPr lang="en" sz="1800" b="0"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endParaRPr>
          </a:p>
        </p:txBody>
      </p:sp>
      <p:pic>
        <p:nvPicPr>
          <p:cNvPr id="24" name="图片 23">
            <a:extLst>
              <a:ext uri="{FF2B5EF4-FFF2-40B4-BE49-F238E27FC236}">
                <a16:creationId xmlns:a16="http://schemas.microsoft.com/office/drawing/2014/main" id="{8E9E8AE9-A9C7-D441-8195-7DF380BFB698}"/>
              </a:ext>
            </a:extLst>
          </p:cNvPr>
          <p:cNvPicPr>
            <a:picLocks noChangeAspect="1"/>
          </p:cNvPicPr>
          <p:nvPr>
            <p:custDataLst>
              <p:tags r:id="rId7"/>
            </p:custDataLst>
          </p:nvPr>
        </p:nvPicPr>
        <p:blipFill>
          <a:blip r:embed="rId12"/>
          <a:stretch>
            <a:fillRect/>
          </a:stretch>
        </p:blipFill>
        <p:spPr>
          <a:xfrm>
            <a:off x="5362416" y="4446654"/>
            <a:ext cx="6114230" cy="2221432"/>
          </a:xfrm>
          <a:prstGeom prst="rect">
            <a:avLst/>
          </a:prstGeom>
          <a:ln>
            <a:noFill/>
          </a:ln>
          <a:effectLst>
            <a:outerShdw blurRad="292100" dist="139700" dir="2700000" algn="tl" rotWithShape="0">
              <a:srgbClr val="333333">
                <a:alpha val="65000"/>
              </a:srgbClr>
            </a:outerShdw>
          </a:effectLst>
        </p:spPr>
      </p:pic>
      <p:sp>
        <p:nvSpPr>
          <p:cNvPr id="25" name="矩形 24">
            <a:extLst>
              <a:ext uri="{FF2B5EF4-FFF2-40B4-BE49-F238E27FC236}">
                <a16:creationId xmlns:a16="http://schemas.microsoft.com/office/drawing/2014/main" id="{D49300C0-CAE6-3641-AED9-3F0BC01F88BE}"/>
              </a:ext>
            </a:extLst>
          </p:cNvPr>
          <p:cNvSpPr/>
          <p:nvPr/>
        </p:nvSpPr>
        <p:spPr>
          <a:xfrm>
            <a:off x="885132" y="4658247"/>
            <a:ext cx="1897402" cy="1798244"/>
          </a:xfrm>
          <a:prstGeom prst="rect">
            <a:avLst/>
          </a:prstGeom>
          <a:solidFill>
            <a:srgbClr val="0055B2">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宋体 CN Medium" panose="02020500000000000000" pitchFamily="18" charset="-122"/>
              <a:ea typeface="思源宋体 CN Medium" panose="02020500000000000000" pitchFamily="18" charset="-122"/>
              <a:cs typeface="+mn-ea"/>
              <a:sym typeface="+mn-lt"/>
            </a:endParaRPr>
          </a:p>
        </p:txBody>
      </p:sp>
      <p:sp>
        <p:nvSpPr>
          <p:cNvPr id="26" name="arrow-pointing-left-circular-button_20407">
            <a:extLst>
              <a:ext uri="{FF2B5EF4-FFF2-40B4-BE49-F238E27FC236}">
                <a16:creationId xmlns:a16="http://schemas.microsoft.com/office/drawing/2014/main" id="{AEFC224E-42DB-5A42-8C9F-7AF4A3368D5D}"/>
              </a:ext>
            </a:extLst>
          </p:cNvPr>
          <p:cNvSpPr>
            <a:spLocks noChangeAspect="1"/>
          </p:cNvSpPr>
          <p:nvPr/>
        </p:nvSpPr>
        <p:spPr bwMode="auto">
          <a:xfrm>
            <a:off x="1441929" y="4969455"/>
            <a:ext cx="756318" cy="1175828"/>
          </a:xfrm>
          <a:custGeom>
            <a:avLst/>
            <a:gdLst>
              <a:gd name="connsiteX0" fmla="*/ 147788 w 390121"/>
              <a:gd name="connsiteY0" fmla="*/ 380983 h 606510"/>
              <a:gd name="connsiteX1" fmla="*/ 203660 w 390121"/>
              <a:gd name="connsiteY1" fmla="*/ 408416 h 606510"/>
              <a:gd name="connsiteX2" fmla="*/ 152397 w 390121"/>
              <a:gd name="connsiteY2" fmla="*/ 553957 h 606510"/>
              <a:gd name="connsiteX3" fmla="*/ 145206 w 390121"/>
              <a:gd name="connsiteY3" fmla="*/ 559020 h 606510"/>
              <a:gd name="connsiteX4" fmla="*/ 145114 w 390121"/>
              <a:gd name="connsiteY4" fmla="*/ 559020 h 606510"/>
              <a:gd name="connsiteX5" fmla="*/ 137922 w 390121"/>
              <a:gd name="connsiteY5" fmla="*/ 554049 h 606510"/>
              <a:gd name="connsiteX6" fmla="*/ 110908 w 390121"/>
              <a:gd name="connsiteY6" fmla="*/ 479944 h 606510"/>
              <a:gd name="connsiteX7" fmla="*/ 106298 w 390121"/>
              <a:gd name="connsiteY7" fmla="*/ 475341 h 606510"/>
              <a:gd name="connsiteX8" fmla="*/ 103717 w 390121"/>
              <a:gd name="connsiteY8" fmla="*/ 474881 h 606510"/>
              <a:gd name="connsiteX9" fmla="*/ 99752 w 390121"/>
              <a:gd name="connsiteY9" fmla="*/ 475985 h 606510"/>
              <a:gd name="connsiteX10" fmla="*/ 32170 w 390121"/>
              <a:gd name="connsiteY10" fmla="*/ 516858 h 606510"/>
              <a:gd name="connsiteX11" fmla="*/ 28206 w 390121"/>
              <a:gd name="connsiteY11" fmla="*/ 517963 h 606510"/>
              <a:gd name="connsiteX12" fmla="*/ 23411 w 390121"/>
              <a:gd name="connsiteY12" fmla="*/ 516214 h 606510"/>
              <a:gd name="connsiteX13" fmla="*/ 20922 w 390121"/>
              <a:gd name="connsiteY13" fmla="*/ 507745 h 606510"/>
              <a:gd name="connsiteX14" fmla="*/ 65638 w 390121"/>
              <a:gd name="connsiteY14" fmla="*/ 381167 h 606510"/>
              <a:gd name="connsiteX15" fmla="*/ 68773 w 390121"/>
              <a:gd name="connsiteY15" fmla="*/ 383192 h 606510"/>
              <a:gd name="connsiteX16" fmla="*/ 106298 w 390121"/>
              <a:gd name="connsiteY16" fmla="*/ 392950 h 606510"/>
              <a:gd name="connsiteX17" fmla="*/ 147788 w 390121"/>
              <a:gd name="connsiteY17" fmla="*/ 380983 h 606510"/>
              <a:gd name="connsiteX18" fmla="*/ 318116 w 390121"/>
              <a:gd name="connsiteY18" fmla="*/ 352192 h 606510"/>
              <a:gd name="connsiteX19" fmla="*/ 389716 w 390121"/>
              <a:gd name="connsiteY19" fmla="*/ 555241 h 606510"/>
              <a:gd name="connsiteX20" fmla="*/ 387321 w 390121"/>
              <a:gd name="connsiteY20" fmla="*/ 563710 h 606510"/>
              <a:gd name="connsiteX21" fmla="*/ 378566 w 390121"/>
              <a:gd name="connsiteY21" fmla="*/ 564262 h 606510"/>
              <a:gd name="connsiteX22" fmla="*/ 310928 w 390121"/>
              <a:gd name="connsiteY22" fmla="*/ 523486 h 606510"/>
              <a:gd name="connsiteX23" fmla="*/ 304477 w 390121"/>
              <a:gd name="connsiteY23" fmla="*/ 522842 h 606510"/>
              <a:gd name="connsiteX24" fmla="*/ 299870 w 390121"/>
              <a:gd name="connsiteY24" fmla="*/ 527352 h 606510"/>
              <a:gd name="connsiteX25" fmla="*/ 272778 w 390121"/>
              <a:gd name="connsiteY25" fmla="*/ 601448 h 606510"/>
              <a:gd name="connsiteX26" fmla="*/ 265590 w 390121"/>
              <a:gd name="connsiteY26" fmla="*/ 606510 h 606510"/>
              <a:gd name="connsiteX27" fmla="*/ 258402 w 390121"/>
              <a:gd name="connsiteY27" fmla="*/ 601356 h 606510"/>
              <a:gd name="connsiteX28" fmla="*/ 218409 w 390121"/>
              <a:gd name="connsiteY28" fmla="*/ 488049 h 606510"/>
              <a:gd name="connsiteX29" fmla="*/ 251122 w 390121"/>
              <a:gd name="connsiteY29" fmla="*/ 395361 h 606510"/>
              <a:gd name="connsiteX30" fmla="*/ 281348 w 390121"/>
              <a:gd name="connsiteY30" fmla="*/ 354953 h 606510"/>
              <a:gd name="connsiteX31" fmla="*/ 294986 w 390121"/>
              <a:gd name="connsiteY31" fmla="*/ 356150 h 606510"/>
              <a:gd name="connsiteX32" fmla="*/ 318116 w 390121"/>
              <a:gd name="connsiteY32" fmla="*/ 352192 h 606510"/>
              <a:gd name="connsiteX33" fmla="*/ 182774 w 390121"/>
              <a:gd name="connsiteY33" fmla="*/ 111352 h 606510"/>
              <a:gd name="connsiteX34" fmla="*/ 255739 w 390121"/>
              <a:gd name="connsiteY34" fmla="*/ 184211 h 606510"/>
              <a:gd name="connsiteX35" fmla="*/ 182774 w 390121"/>
              <a:gd name="connsiteY35" fmla="*/ 257070 h 606510"/>
              <a:gd name="connsiteX36" fmla="*/ 109809 w 390121"/>
              <a:gd name="connsiteY36" fmla="*/ 184211 h 606510"/>
              <a:gd name="connsiteX37" fmla="*/ 182774 w 390121"/>
              <a:gd name="connsiteY37" fmla="*/ 111352 h 606510"/>
              <a:gd name="connsiteX38" fmla="*/ 182777 w 390121"/>
              <a:gd name="connsiteY38" fmla="*/ 71066 h 606510"/>
              <a:gd name="connsiteX39" fmla="*/ 69399 w 390121"/>
              <a:gd name="connsiteY39" fmla="*/ 184200 h 606510"/>
              <a:gd name="connsiteX40" fmla="*/ 182777 w 390121"/>
              <a:gd name="connsiteY40" fmla="*/ 297427 h 606510"/>
              <a:gd name="connsiteX41" fmla="*/ 296064 w 390121"/>
              <a:gd name="connsiteY41" fmla="*/ 184200 h 606510"/>
              <a:gd name="connsiteX42" fmla="*/ 182777 w 390121"/>
              <a:gd name="connsiteY42" fmla="*/ 71066 h 606510"/>
              <a:gd name="connsiteX43" fmla="*/ 237168 w 390121"/>
              <a:gd name="connsiteY43" fmla="*/ 29923 h 606510"/>
              <a:gd name="connsiteX44" fmla="*/ 237982 w 390121"/>
              <a:gd name="connsiteY44" fmla="*/ 29923 h 606510"/>
              <a:gd name="connsiteX45" fmla="*/ 238729 w 390121"/>
              <a:gd name="connsiteY45" fmla="*/ 31391 h 606510"/>
              <a:gd name="connsiteX46" fmla="*/ 238729 w 390121"/>
              <a:gd name="connsiteY46" fmla="*/ 31483 h 606510"/>
              <a:gd name="connsiteX47" fmla="*/ 239812 w 390121"/>
              <a:gd name="connsiteY47" fmla="*/ 33022 h 606510"/>
              <a:gd name="connsiteX48" fmla="*/ 237168 w 390121"/>
              <a:gd name="connsiteY48" fmla="*/ 33022 h 606510"/>
              <a:gd name="connsiteX49" fmla="*/ 237657 w 390121"/>
              <a:gd name="connsiteY49" fmla="*/ 29285 h 606510"/>
              <a:gd name="connsiteX50" fmla="*/ 241131 w 390121"/>
              <a:gd name="connsiteY50" fmla="*/ 29285 h 606510"/>
              <a:gd name="connsiteX51" fmla="*/ 241131 w 390121"/>
              <a:gd name="connsiteY51" fmla="*/ 33660 h 606510"/>
              <a:gd name="connsiteX52" fmla="*/ 240261 w 390121"/>
              <a:gd name="connsiteY52" fmla="*/ 33660 h 606510"/>
              <a:gd name="connsiteX53" fmla="*/ 239812 w 390121"/>
              <a:gd name="connsiteY53" fmla="*/ 33022 h 606510"/>
              <a:gd name="connsiteX54" fmla="*/ 240578 w 390121"/>
              <a:gd name="connsiteY54" fmla="*/ 33022 h 606510"/>
              <a:gd name="connsiteX55" fmla="*/ 240578 w 390121"/>
              <a:gd name="connsiteY55" fmla="*/ 29923 h 606510"/>
              <a:gd name="connsiteX56" fmla="*/ 237982 w 390121"/>
              <a:gd name="connsiteY56" fmla="*/ 29923 h 606510"/>
              <a:gd name="connsiteX57" fmla="*/ 201950 w 390121"/>
              <a:gd name="connsiteY57" fmla="*/ 0 h 606510"/>
              <a:gd name="connsiteX58" fmla="*/ 207757 w 390121"/>
              <a:gd name="connsiteY58" fmla="*/ 460 h 606510"/>
              <a:gd name="connsiteX59" fmla="*/ 228290 w 390121"/>
              <a:gd name="connsiteY59" fmla="*/ 10885 h 606510"/>
              <a:gd name="connsiteX60" fmla="*/ 237657 w 390121"/>
              <a:gd name="connsiteY60" fmla="*/ 29285 h 606510"/>
              <a:gd name="connsiteX61" fmla="*/ 236615 w 390121"/>
              <a:gd name="connsiteY61" fmla="*/ 29285 h 606510"/>
              <a:gd name="connsiteX62" fmla="*/ 236615 w 390121"/>
              <a:gd name="connsiteY62" fmla="*/ 33660 h 606510"/>
              <a:gd name="connsiteX63" fmla="*/ 240261 w 390121"/>
              <a:gd name="connsiteY63" fmla="*/ 33660 h 606510"/>
              <a:gd name="connsiteX64" fmla="*/ 252648 w 390121"/>
              <a:gd name="connsiteY64" fmla="*/ 51274 h 606510"/>
              <a:gd name="connsiteX65" fmla="*/ 265922 w 390121"/>
              <a:gd name="connsiteY65" fmla="*/ 54680 h 606510"/>
              <a:gd name="connsiteX66" fmla="*/ 276799 w 390121"/>
              <a:gd name="connsiteY66" fmla="*/ 52471 h 606510"/>
              <a:gd name="connsiteX67" fmla="*/ 291455 w 390121"/>
              <a:gd name="connsiteY67" fmla="*/ 49433 h 606510"/>
              <a:gd name="connsiteX68" fmla="*/ 319569 w 390121"/>
              <a:gd name="connsiteY68" fmla="*/ 62229 h 606510"/>
              <a:gd name="connsiteX69" fmla="*/ 323348 w 390121"/>
              <a:gd name="connsiteY69" fmla="*/ 105862 h 606510"/>
              <a:gd name="connsiteX70" fmla="*/ 321228 w 390121"/>
              <a:gd name="connsiteY70" fmla="*/ 129981 h 606510"/>
              <a:gd name="connsiteX71" fmla="*/ 339019 w 390121"/>
              <a:gd name="connsiteY71" fmla="*/ 146366 h 606510"/>
              <a:gd name="connsiteX72" fmla="*/ 365474 w 390121"/>
              <a:gd name="connsiteY72" fmla="*/ 181347 h 606510"/>
              <a:gd name="connsiteX73" fmla="*/ 340217 w 390121"/>
              <a:gd name="connsiteY73" fmla="*/ 217156 h 606510"/>
              <a:gd name="connsiteX74" fmla="*/ 323164 w 390121"/>
              <a:gd name="connsiteY74" fmla="*/ 234278 h 606510"/>
              <a:gd name="connsiteX75" fmla="*/ 326114 w 390121"/>
              <a:gd name="connsiteY75" fmla="*/ 258212 h 606510"/>
              <a:gd name="connsiteX76" fmla="*/ 323901 w 390121"/>
              <a:gd name="connsiteY76" fmla="*/ 302030 h 606510"/>
              <a:gd name="connsiteX77" fmla="*/ 294958 w 390121"/>
              <a:gd name="connsiteY77" fmla="*/ 315838 h 606510"/>
              <a:gd name="connsiteX78" fmla="*/ 281592 w 390121"/>
              <a:gd name="connsiteY78" fmla="*/ 313353 h 606510"/>
              <a:gd name="connsiteX79" fmla="*/ 281592 w 390121"/>
              <a:gd name="connsiteY79" fmla="*/ 313260 h 606510"/>
              <a:gd name="connsiteX80" fmla="*/ 271637 w 390121"/>
              <a:gd name="connsiteY80" fmla="*/ 311419 h 606510"/>
              <a:gd name="connsiteX81" fmla="*/ 257441 w 390121"/>
              <a:gd name="connsiteY81" fmla="*/ 315378 h 606510"/>
              <a:gd name="connsiteX82" fmla="*/ 244352 w 390121"/>
              <a:gd name="connsiteY82" fmla="*/ 335722 h 606510"/>
              <a:gd name="connsiteX83" fmla="*/ 214486 w 390121"/>
              <a:gd name="connsiteY83" fmla="*/ 367757 h 606510"/>
              <a:gd name="connsiteX84" fmla="*/ 207297 w 390121"/>
              <a:gd name="connsiteY84" fmla="*/ 368493 h 606510"/>
              <a:gd name="connsiteX85" fmla="*/ 174758 w 390121"/>
              <a:gd name="connsiteY85" fmla="*/ 349254 h 606510"/>
              <a:gd name="connsiteX86" fmla="*/ 174666 w 390121"/>
              <a:gd name="connsiteY86" fmla="*/ 349254 h 606510"/>
              <a:gd name="connsiteX87" fmla="*/ 154940 w 390121"/>
              <a:gd name="connsiteY87" fmla="*/ 335354 h 606510"/>
              <a:gd name="connsiteX88" fmla="*/ 150607 w 390121"/>
              <a:gd name="connsiteY88" fmla="*/ 335077 h 606510"/>
              <a:gd name="connsiteX89" fmla="*/ 131803 w 390121"/>
              <a:gd name="connsiteY89" fmla="*/ 342534 h 606510"/>
              <a:gd name="connsiteX90" fmla="*/ 106270 w 390121"/>
              <a:gd name="connsiteY90" fmla="*/ 352568 h 606510"/>
              <a:gd name="connsiteX91" fmla="*/ 88295 w 390121"/>
              <a:gd name="connsiteY91" fmla="*/ 347965 h 606510"/>
              <a:gd name="connsiteX92" fmla="*/ 69675 w 390121"/>
              <a:gd name="connsiteY92" fmla="*/ 308658 h 606510"/>
              <a:gd name="connsiteX93" fmla="*/ 63500 w 390121"/>
              <a:gd name="connsiteY93" fmla="*/ 284908 h 606510"/>
              <a:gd name="connsiteX94" fmla="*/ 42760 w 390121"/>
              <a:gd name="connsiteY94" fmla="*/ 275426 h 606510"/>
              <a:gd name="connsiteX95" fmla="*/ 41193 w 390121"/>
              <a:gd name="connsiteY95" fmla="*/ 275518 h 606510"/>
              <a:gd name="connsiteX96" fmla="*/ 39165 w 390121"/>
              <a:gd name="connsiteY96" fmla="*/ 275518 h 606510"/>
              <a:gd name="connsiteX97" fmla="*/ 4414 w 390121"/>
              <a:gd name="connsiteY97" fmla="*/ 251676 h 606510"/>
              <a:gd name="connsiteX98" fmla="*/ 15752 w 390121"/>
              <a:gd name="connsiteY98" fmla="*/ 209423 h 606510"/>
              <a:gd name="connsiteX99" fmla="*/ 25983 w 390121"/>
              <a:gd name="connsiteY99" fmla="*/ 187514 h 606510"/>
              <a:gd name="connsiteX100" fmla="*/ 15014 w 390121"/>
              <a:gd name="connsiteY100" fmla="*/ 166066 h 606510"/>
              <a:gd name="connsiteX101" fmla="*/ 14922 w 390121"/>
              <a:gd name="connsiteY101" fmla="*/ 165974 h 606510"/>
              <a:gd name="connsiteX102" fmla="*/ 2017 w 390121"/>
              <a:gd name="connsiteY102" fmla="*/ 124089 h 606510"/>
              <a:gd name="connsiteX103" fmla="*/ 37229 w 390121"/>
              <a:gd name="connsiteY103" fmla="*/ 99050 h 606510"/>
              <a:gd name="connsiteX104" fmla="*/ 37966 w 390121"/>
              <a:gd name="connsiteY104" fmla="*/ 99050 h 606510"/>
              <a:gd name="connsiteX105" fmla="*/ 38519 w 390121"/>
              <a:gd name="connsiteY105" fmla="*/ 99050 h 606510"/>
              <a:gd name="connsiteX106" fmla="*/ 59905 w 390121"/>
              <a:gd name="connsiteY106" fmla="*/ 88832 h 606510"/>
              <a:gd name="connsiteX107" fmla="*/ 65343 w 390121"/>
              <a:gd name="connsiteY107" fmla="*/ 65266 h 606510"/>
              <a:gd name="connsiteX108" fmla="*/ 82304 w 390121"/>
              <a:gd name="connsiteY108" fmla="*/ 24947 h 606510"/>
              <a:gd name="connsiteX109" fmla="*/ 101569 w 390121"/>
              <a:gd name="connsiteY109" fmla="*/ 19608 h 606510"/>
              <a:gd name="connsiteX110" fmla="*/ 126088 w 390121"/>
              <a:gd name="connsiteY110" fmla="*/ 28721 h 606510"/>
              <a:gd name="connsiteX111" fmla="*/ 144155 w 390121"/>
              <a:gd name="connsiteY111" fmla="*/ 35533 h 606510"/>
              <a:gd name="connsiteX112" fmla="*/ 149409 w 390121"/>
              <a:gd name="connsiteY112" fmla="*/ 34981 h 606510"/>
              <a:gd name="connsiteX113" fmla="*/ 168674 w 390121"/>
              <a:gd name="connsiteY113" fmla="*/ 20436 h 606510"/>
              <a:gd name="connsiteX114" fmla="*/ 201950 w 390121"/>
              <a:gd name="connsiteY114" fmla="*/ 0 h 606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390121" h="606510">
                <a:moveTo>
                  <a:pt x="147788" y="380983"/>
                </a:moveTo>
                <a:cubicBezTo>
                  <a:pt x="161617" y="397461"/>
                  <a:pt x="181901" y="407311"/>
                  <a:pt x="203660" y="408416"/>
                </a:cubicBezTo>
                <a:lnTo>
                  <a:pt x="152397" y="553957"/>
                </a:lnTo>
                <a:cubicBezTo>
                  <a:pt x="151291" y="556995"/>
                  <a:pt x="148433" y="559020"/>
                  <a:pt x="145206" y="559020"/>
                </a:cubicBezTo>
                <a:lnTo>
                  <a:pt x="145114" y="559020"/>
                </a:lnTo>
                <a:cubicBezTo>
                  <a:pt x="141887" y="559020"/>
                  <a:pt x="139029" y="556995"/>
                  <a:pt x="137922" y="554049"/>
                </a:cubicBezTo>
                <a:lnTo>
                  <a:pt x="110908" y="479944"/>
                </a:lnTo>
                <a:cubicBezTo>
                  <a:pt x="110078" y="477734"/>
                  <a:pt x="108419" y="476077"/>
                  <a:pt x="106298" y="475341"/>
                </a:cubicBezTo>
                <a:cubicBezTo>
                  <a:pt x="105376" y="475065"/>
                  <a:pt x="104546" y="474881"/>
                  <a:pt x="103717" y="474881"/>
                </a:cubicBezTo>
                <a:cubicBezTo>
                  <a:pt x="102334" y="474881"/>
                  <a:pt x="100951" y="475249"/>
                  <a:pt x="99752" y="475985"/>
                </a:cubicBezTo>
                <a:lnTo>
                  <a:pt x="32170" y="516858"/>
                </a:lnTo>
                <a:cubicBezTo>
                  <a:pt x="30880" y="517595"/>
                  <a:pt x="29589" y="517963"/>
                  <a:pt x="28206" y="517963"/>
                </a:cubicBezTo>
                <a:cubicBezTo>
                  <a:pt x="26454" y="517963"/>
                  <a:pt x="24794" y="517318"/>
                  <a:pt x="23411" y="516214"/>
                </a:cubicBezTo>
                <a:cubicBezTo>
                  <a:pt x="20830" y="514189"/>
                  <a:pt x="19908" y="510782"/>
                  <a:pt x="20922" y="507745"/>
                </a:cubicBezTo>
                <a:lnTo>
                  <a:pt x="65638" y="381167"/>
                </a:lnTo>
                <a:cubicBezTo>
                  <a:pt x="66653" y="381904"/>
                  <a:pt x="67667" y="382640"/>
                  <a:pt x="68773" y="383192"/>
                </a:cubicBezTo>
                <a:cubicBezTo>
                  <a:pt x="80206" y="389544"/>
                  <a:pt x="93206" y="392950"/>
                  <a:pt x="106298" y="392950"/>
                </a:cubicBezTo>
                <a:cubicBezTo>
                  <a:pt x="121142" y="392950"/>
                  <a:pt x="135433" y="388716"/>
                  <a:pt x="147788" y="380983"/>
                </a:cubicBezTo>
                <a:close/>
                <a:moveTo>
                  <a:pt x="318116" y="352192"/>
                </a:moveTo>
                <a:lnTo>
                  <a:pt x="389716" y="555241"/>
                </a:lnTo>
                <a:cubicBezTo>
                  <a:pt x="390730" y="558279"/>
                  <a:pt x="389809" y="561592"/>
                  <a:pt x="387321" y="563710"/>
                </a:cubicBezTo>
                <a:cubicBezTo>
                  <a:pt x="384832" y="565734"/>
                  <a:pt x="381331" y="565919"/>
                  <a:pt x="378566" y="564262"/>
                </a:cubicBezTo>
                <a:lnTo>
                  <a:pt x="310928" y="523486"/>
                </a:lnTo>
                <a:cubicBezTo>
                  <a:pt x="308993" y="522290"/>
                  <a:pt x="306597" y="522013"/>
                  <a:pt x="304477" y="522842"/>
                </a:cubicBezTo>
                <a:cubicBezTo>
                  <a:pt x="302266" y="523578"/>
                  <a:pt x="300607" y="525235"/>
                  <a:pt x="299870" y="527352"/>
                </a:cubicBezTo>
                <a:lnTo>
                  <a:pt x="272778" y="601448"/>
                </a:lnTo>
                <a:cubicBezTo>
                  <a:pt x="271672" y="604485"/>
                  <a:pt x="268815" y="606510"/>
                  <a:pt x="265590" y="606510"/>
                </a:cubicBezTo>
                <a:cubicBezTo>
                  <a:pt x="262365" y="606510"/>
                  <a:pt x="259508" y="604393"/>
                  <a:pt x="258402" y="601356"/>
                </a:cubicBezTo>
                <a:lnTo>
                  <a:pt x="218409" y="488049"/>
                </a:lnTo>
                <a:lnTo>
                  <a:pt x="251122" y="395361"/>
                </a:lnTo>
                <a:cubicBezTo>
                  <a:pt x="265314" y="385788"/>
                  <a:pt x="276003" y="371613"/>
                  <a:pt x="281348" y="354953"/>
                </a:cubicBezTo>
                <a:cubicBezTo>
                  <a:pt x="285863" y="355782"/>
                  <a:pt x="290378" y="356150"/>
                  <a:pt x="294986" y="356150"/>
                </a:cubicBezTo>
                <a:cubicBezTo>
                  <a:pt x="303003" y="356150"/>
                  <a:pt x="310744" y="354493"/>
                  <a:pt x="318116" y="352192"/>
                </a:cubicBezTo>
                <a:close/>
                <a:moveTo>
                  <a:pt x="182774" y="111352"/>
                </a:moveTo>
                <a:cubicBezTo>
                  <a:pt x="223071" y="111352"/>
                  <a:pt x="255739" y="143972"/>
                  <a:pt x="255739" y="184211"/>
                </a:cubicBezTo>
                <a:cubicBezTo>
                  <a:pt x="255739" y="224450"/>
                  <a:pt x="223071" y="257070"/>
                  <a:pt x="182774" y="257070"/>
                </a:cubicBezTo>
                <a:cubicBezTo>
                  <a:pt x="142477" y="257070"/>
                  <a:pt x="109809" y="224450"/>
                  <a:pt x="109809" y="184211"/>
                </a:cubicBezTo>
                <a:cubicBezTo>
                  <a:pt x="109809" y="143972"/>
                  <a:pt x="142477" y="111352"/>
                  <a:pt x="182774" y="111352"/>
                </a:cubicBezTo>
                <a:close/>
                <a:moveTo>
                  <a:pt x="182777" y="71066"/>
                </a:moveTo>
                <a:cubicBezTo>
                  <a:pt x="120281" y="71066"/>
                  <a:pt x="69399" y="121788"/>
                  <a:pt x="69399" y="184200"/>
                </a:cubicBezTo>
                <a:cubicBezTo>
                  <a:pt x="69399" y="246613"/>
                  <a:pt x="120281" y="297427"/>
                  <a:pt x="182777" y="297427"/>
                </a:cubicBezTo>
                <a:cubicBezTo>
                  <a:pt x="245274" y="297427"/>
                  <a:pt x="296064" y="246613"/>
                  <a:pt x="296064" y="184200"/>
                </a:cubicBezTo>
                <a:cubicBezTo>
                  <a:pt x="296064" y="121788"/>
                  <a:pt x="245274" y="71066"/>
                  <a:pt x="182777" y="71066"/>
                </a:cubicBezTo>
                <a:close/>
                <a:moveTo>
                  <a:pt x="237168" y="29923"/>
                </a:moveTo>
                <a:lnTo>
                  <a:pt x="237982" y="29923"/>
                </a:lnTo>
                <a:lnTo>
                  <a:pt x="238729" y="31391"/>
                </a:lnTo>
                <a:lnTo>
                  <a:pt x="238729" y="31483"/>
                </a:lnTo>
                <a:lnTo>
                  <a:pt x="239812" y="33022"/>
                </a:lnTo>
                <a:lnTo>
                  <a:pt x="237168" y="33022"/>
                </a:lnTo>
                <a:close/>
                <a:moveTo>
                  <a:pt x="237657" y="29285"/>
                </a:moveTo>
                <a:lnTo>
                  <a:pt x="241131" y="29285"/>
                </a:lnTo>
                <a:lnTo>
                  <a:pt x="241131" y="33660"/>
                </a:lnTo>
                <a:lnTo>
                  <a:pt x="240261" y="33660"/>
                </a:lnTo>
                <a:lnTo>
                  <a:pt x="239812" y="33022"/>
                </a:lnTo>
                <a:lnTo>
                  <a:pt x="240578" y="33022"/>
                </a:lnTo>
                <a:lnTo>
                  <a:pt x="240578" y="29923"/>
                </a:lnTo>
                <a:lnTo>
                  <a:pt x="237982" y="29923"/>
                </a:lnTo>
                <a:close/>
                <a:moveTo>
                  <a:pt x="201950" y="0"/>
                </a:moveTo>
                <a:cubicBezTo>
                  <a:pt x="203886" y="0"/>
                  <a:pt x="205822" y="184"/>
                  <a:pt x="207757" y="460"/>
                </a:cubicBezTo>
                <a:cubicBezTo>
                  <a:pt x="215731" y="1703"/>
                  <a:pt x="222852" y="5454"/>
                  <a:pt x="228290" y="10885"/>
                </a:cubicBezTo>
                <a:lnTo>
                  <a:pt x="237657" y="29285"/>
                </a:lnTo>
                <a:lnTo>
                  <a:pt x="236615" y="29285"/>
                </a:lnTo>
                <a:lnTo>
                  <a:pt x="236615" y="33660"/>
                </a:lnTo>
                <a:lnTo>
                  <a:pt x="240261" y="33660"/>
                </a:lnTo>
                <a:lnTo>
                  <a:pt x="252648" y="51274"/>
                </a:lnTo>
                <a:cubicBezTo>
                  <a:pt x="256796" y="53484"/>
                  <a:pt x="261313" y="54680"/>
                  <a:pt x="265922" y="54680"/>
                </a:cubicBezTo>
                <a:cubicBezTo>
                  <a:pt x="269609" y="54680"/>
                  <a:pt x="273296" y="53944"/>
                  <a:pt x="276799" y="52471"/>
                </a:cubicBezTo>
                <a:cubicBezTo>
                  <a:pt x="281500" y="50446"/>
                  <a:pt x="286477" y="49433"/>
                  <a:pt x="291455" y="49433"/>
                </a:cubicBezTo>
                <a:cubicBezTo>
                  <a:pt x="301963" y="49433"/>
                  <a:pt x="312287" y="53944"/>
                  <a:pt x="319569" y="62229"/>
                </a:cubicBezTo>
                <a:cubicBezTo>
                  <a:pt x="330170" y="74380"/>
                  <a:pt x="331737" y="92054"/>
                  <a:pt x="323348" y="105862"/>
                </a:cubicBezTo>
                <a:cubicBezTo>
                  <a:pt x="319016" y="113135"/>
                  <a:pt x="318186" y="122064"/>
                  <a:pt x="321228" y="129981"/>
                </a:cubicBezTo>
                <a:cubicBezTo>
                  <a:pt x="324270" y="137805"/>
                  <a:pt x="330815" y="143881"/>
                  <a:pt x="339019" y="146366"/>
                </a:cubicBezTo>
                <a:cubicBezTo>
                  <a:pt x="354412" y="151061"/>
                  <a:pt x="365105" y="165145"/>
                  <a:pt x="365474" y="181347"/>
                </a:cubicBezTo>
                <a:cubicBezTo>
                  <a:pt x="365750" y="197456"/>
                  <a:pt x="355611" y="211909"/>
                  <a:pt x="340217" y="217156"/>
                </a:cubicBezTo>
                <a:cubicBezTo>
                  <a:pt x="332197" y="219918"/>
                  <a:pt x="325929" y="226269"/>
                  <a:pt x="323164" y="234278"/>
                </a:cubicBezTo>
                <a:cubicBezTo>
                  <a:pt x="320399" y="242287"/>
                  <a:pt x="321505" y="251124"/>
                  <a:pt x="326114" y="258212"/>
                </a:cubicBezTo>
                <a:cubicBezTo>
                  <a:pt x="335055" y="271744"/>
                  <a:pt x="334133" y="289418"/>
                  <a:pt x="323901" y="302030"/>
                </a:cubicBezTo>
                <a:cubicBezTo>
                  <a:pt x="316712" y="310867"/>
                  <a:pt x="306019" y="315838"/>
                  <a:pt x="294958" y="315838"/>
                </a:cubicBezTo>
                <a:cubicBezTo>
                  <a:pt x="290441" y="315838"/>
                  <a:pt x="285924" y="315010"/>
                  <a:pt x="281592" y="313353"/>
                </a:cubicBezTo>
                <a:lnTo>
                  <a:pt x="281592" y="313260"/>
                </a:lnTo>
                <a:cubicBezTo>
                  <a:pt x="278366" y="312064"/>
                  <a:pt x="274955" y="311419"/>
                  <a:pt x="271637" y="311419"/>
                </a:cubicBezTo>
                <a:cubicBezTo>
                  <a:pt x="266751" y="311419"/>
                  <a:pt x="261774" y="312800"/>
                  <a:pt x="257441" y="315378"/>
                </a:cubicBezTo>
                <a:cubicBezTo>
                  <a:pt x="250159" y="319796"/>
                  <a:pt x="245366" y="327253"/>
                  <a:pt x="244352" y="335722"/>
                </a:cubicBezTo>
                <a:cubicBezTo>
                  <a:pt x="242416" y="351739"/>
                  <a:pt x="230341" y="364719"/>
                  <a:pt x="214486" y="367757"/>
                </a:cubicBezTo>
                <a:cubicBezTo>
                  <a:pt x="212090" y="368217"/>
                  <a:pt x="209693" y="368493"/>
                  <a:pt x="207297" y="368493"/>
                </a:cubicBezTo>
                <a:cubicBezTo>
                  <a:pt x="194023" y="368493"/>
                  <a:pt x="181395" y="361313"/>
                  <a:pt x="174758" y="349254"/>
                </a:cubicBezTo>
                <a:lnTo>
                  <a:pt x="174666" y="349254"/>
                </a:lnTo>
                <a:cubicBezTo>
                  <a:pt x="170610" y="341797"/>
                  <a:pt x="163328" y="336734"/>
                  <a:pt x="154940" y="335354"/>
                </a:cubicBezTo>
                <a:cubicBezTo>
                  <a:pt x="153465" y="335169"/>
                  <a:pt x="152082" y="335077"/>
                  <a:pt x="150607" y="335077"/>
                </a:cubicBezTo>
                <a:cubicBezTo>
                  <a:pt x="143694" y="335077"/>
                  <a:pt x="136965" y="337655"/>
                  <a:pt x="131803" y="342534"/>
                </a:cubicBezTo>
                <a:cubicBezTo>
                  <a:pt x="124705" y="349162"/>
                  <a:pt x="115488" y="352568"/>
                  <a:pt x="106270" y="352568"/>
                </a:cubicBezTo>
                <a:cubicBezTo>
                  <a:pt x="100094" y="352568"/>
                  <a:pt x="93918" y="351095"/>
                  <a:pt x="88295" y="347965"/>
                </a:cubicBezTo>
                <a:cubicBezTo>
                  <a:pt x="74100" y="340140"/>
                  <a:pt x="66541" y="324491"/>
                  <a:pt x="69675" y="308658"/>
                </a:cubicBezTo>
                <a:cubicBezTo>
                  <a:pt x="71335" y="300373"/>
                  <a:pt x="69030" y="291260"/>
                  <a:pt x="63500" y="284908"/>
                </a:cubicBezTo>
                <a:cubicBezTo>
                  <a:pt x="58245" y="278924"/>
                  <a:pt x="50687" y="275426"/>
                  <a:pt x="42760" y="275426"/>
                </a:cubicBezTo>
                <a:cubicBezTo>
                  <a:pt x="42207" y="275426"/>
                  <a:pt x="41746" y="275426"/>
                  <a:pt x="41193" y="275518"/>
                </a:cubicBezTo>
                <a:cubicBezTo>
                  <a:pt x="40547" y="275518"/>
                  <a:pt x="39810" y="275518"/>
                  <a:pt x="39165" y="275518"/>
                </a:cubicBezTo>
                <a:cubicBezTo>
                  <a:pt x="23771" y="275518"/>
                  <a:pt x="9944" y="266129"/>
                  <a:pt x="4414" y="251676"/>
                </a:cubicBezTo>
                <a:cubicBezTo>
                  <a:pt x="-1394" y="236671"/>
                  <a:pt x="3123" y="219549"/>
                  <a:pt x="15752" y="209423"/>
                </a:cubicBezTo>
                <a:cubicBezTo>
                  <a:pt x="22388" y="204084"/>
                  <a:pt x="26168" y="195983"/>
                  <a:pt x="25983" y="187514"/>
                </a:cubicBezTo>
                <a:cubicBezTo>
                  <a:pt x="25799" y="179045"/>
                  <a:pt x="21743" y="171129"/>
                  <a:pt x="15014" y="166066"/>
                </a:cubicBezTo>
                <a:lnTo>
                  <a:pt x="14922" y="165974"/>
                </a:lnTo>
                <a:cubicBezTo>
                  <a:pt x="2017" y="156308"/>
                  <a:pt x="-3237" y="139370"/>
                  <a:pt x="2017" y="124089"/>
                </a:cubicBezTo>
                <a:cubicBezTo>
                  <a:pt x="7179" y="109084"/>
                  <a:pt x="21374" y="99050"/>
                  <a:pt x="37229" y="99050"/>
                </a:cubicBezTo>
                <a:cubicBezTo>
                  <a:pt x="37505" y="99050"/>
                  <a:pt x="37782" y="99050"/>
                  <a:pt x="37966" y="99050"/>
                </a:cubicBezTo>
                <a:lnTo>
                  <a:pt x="38519" y="99050"/>
                </a:lnTo>
                <a:cubicBezTo>
                  <a:pt x="46815" y="99050"/>
                  <a:pt x="54650" y="95276"/>
                  <a:pt x="59905" y="88832"/>
                </a:cubicBezTo>
                <a:cubicBezTo>
                  <a:pt x="65251" y="82204"/>
                  <a:pt x="67279" y="73551"/>
                  <a:pt x="65343" y="65266"/>
                </a:cubicBezTo>
                <a:cubicBezTo>
                  <a:pt x="61656" y="49525"/>
                  <a:pt x="68477" y="33232"/>
                  <a:pt x="82304" y="24947"/>
                </a:cubicBezTo>
                <a:cubicBezTo>
                  <a:pt x="88295" y="21357"/>
                  <a:pt x="94932" y="19608"/>
                  <a:pt x="101569" y="19608"/>
                </a:cubicBezTo>
                <a:cubicBezTo>
                  <a:pt x="110326" y="19608"/>
                  <a:pt x="119083" y="22645"/>
                  <a:pt x="126088" y="28721"/>
                </a:cubicBezTo>
                <a:cubicBezTo>
                  <a:pt x="131158" y="33140"/>
                  <a:pt x="137518" y="35533"/>
                  <a:pt x="144155" y="35533"/>
                </a:cubicBezTo>
                <a:cubicBezTo>
                  <a:pt x="145906" y="35533"/>
                  <a:pt x="147658" y="35349"/>
                  <a:pt x="149409" y="34981"/>
                </a:cubicBezTo>
                <a:cubicBezTo>
                  <a:pt x="157705" y="33416"/>
                  <a:pt x="164895" y="27985"/>
                  <a:pt x="168674" y="20436"/>
                </a:cubicBezTo>
                <a:cubicBezTo>
                  <a:pt x="175127" y="7733"/>
                  <a:pt x="188031" y="0"/>
                  <a:pt x="201950"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latin typeface="思源宋体 CN Medium" panose="02020500000000000000" pitchFamily="18" charset="-122"/>
              <a:ea typeface="思源宋体 CN Medium" panose="02020500000000000000" pitchFamily="18" charset="-122"/>
              <a:cs typeface="+mn-ea"/>
              <a:sym typeface="+mn-lt"/>
            </a:endParaRPr>
          </a:p>
        </p:txBody>
      </p:sp>
      <p:sp>
        <p:nvSpPr>
          <p:cNvPr id="28" name="文本框 27">
            <a:extLst>
              <a:ext uri="{FF2B5EF4-FFF2-40B4-BE49-F238E27FC236}">
                <a16:creationId xmlns:a16="http://schemas.microsoft.com/office/drawing/2014/main" id="{81E33B32-4FE3-C642-9E5C-A886B26FDDEF}"/>
              </a:ext>
            </a:extLst>
          </p:cNvPr>
          <p:cNvSpPr txBox="1"/>
          <p:nvPr/>
        </p:nvSpPr>
        <p:spPr>
          <a:xfrm>
            <a:off x="2827428" y="5080316"/>
            <a:ext cx="2032944" cy="954107"/>
          </a:xfrm>
          <a:prstGeom prst="rect">
            <a:avLst/>
          </a:prstGeom>
          <a:noFill/>
        </p:spPr>
        <p:txBody>
          <a:bodyPr wrap="square">
            <a:spAutoFit/>
          </a:bodyPr>
          <a:lstStyle/>
          <a:p>
            <a:pPr indent="457200" algn="ctr"/>
            <a:r>
              <a:rPr lang="en-US" altLang="zh-CN" sz="2800" b="1"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rPr>
              <a:t>100+</a:t>
            </a:r>
          </a:p>
          <a:p>
            <a:pPr indent="457200" algn="ctr"/>
            <a:r>
              <a:rPr lang="zh-CN" altLang="en-US" sz="2800" b="1"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rPr>
              <a:t>贡献者</a:t>
            </a:r>
            <a:endParaRPr lang="en" altLang="zh-CN" sz="2800" b="1" dirty="0">
              <a:solidFill>
                <a:schemeClr val="dk1">
                  <a:lumMod val="75000"/>
                  <a:lumOff val="25000"/>
                </a:schemeClr>
              </a:solidFill>
              <a:latin typeface="Alibaba PuHuiTi 3.0 55 Regular " pitchFamily="18" charset="-122"/>
              <a:ea typeface="Alibaba PuHuiTi 3.0 55 Regular " pitchFamily="18" charset="-122"/>
              <a:cs typeface="Alibaba PuHuiTi 3.0 55 Regular " pitchFamily="18" charset="-122"/>
            </a:endParaRPr>
          </a:p>
        </p:txBody>
      </p:sp>
    </p:spTree>
    <p:extLst>
      <p:ext uri="{BB962C8B-B14F-4D97-AF65-F5344CB8AC3E}">
        <p14:creationId xmlns:p14="http://schemas.microsoft.com/office/powerpoint/2010/main" val="1909157776"/>
      </p:ext>
    </p:extLst>
  </p:cSld>
  <p:clrMapOvr>
    <a:masterClrMapping/>
  </p:clrMapOvr>
  <p:transition spd="slow" advTm="0">
    <p:comb/>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3E0CE592-B09C-4517-AF27-4234D3EB718D}"/>
              </a:ext>
            </a:extLst>
          </p:cNvPr>
          <p:cNvSpPr txBox="1"/>
          <p:nvPr/>
        </p:nvSpPr>
        <p:spPr>
          <a:xfrm>
            <a:off x="4214208" y="2879972"/>
            <a:ext cx="6797597" cy="1323439"/>
          </a:xfrm>
          <a:prstGeom prst="rect">
            <a:avLst/>
          </a:prstGeom>
          <a:noFill/>
        </p:spPr>
        <p:txBody>
          <a:bodyPr wrap="square" rtlCol="0">
            <a:spAutoFit/>
          </a:bodyPr>
          <a:lstStyle/>
          <a:p>
            <a:pPr algn="dist"/>
            <a:r>
              <a:rPr lang="zh-CN" altLang="en-US" sz="8000" dirty="0">
                <a:solidFill>
                  <a:srgbClr val="0065C4"/>
                </a:solidFill>
                <a:latin typeface="Alibaba PuHuiTi 3.0 55 Regular" pitchFamily="18" charset="-122"/>
                <a:ea typeface="Alibaba PuHuiTi 3.0 55 Regular" pitchFamily="18" charset="-122"/>
                <a:cs typeface="Alibaba PuHuiTi 3.0 55 Regular" pitchFamily="18" charset="-122"/>
                <a:sym typeface="+mn-lt"/>
              </a:rPr>
              <a:t>开源</a:t>
            </a:r>
            <a:r>
              <a:rPr lang="zh-CN" altLang="en-US" sz="80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经验总结</a:t>
            </a:r>
          </a:p>
        </p:txBody>
      </p:sp>
      <p:sp>
        <p:nvSpPr>
          <p:cNvPr id="20" name="TextBox 36">
            <a:extLst>
              <a:ext uri="{FF2B5EF4-FFF2-40B4-BE49-F238E27FC236}">
                <a16:creationId xmlns:a16="http://schemas.microsoft.com/office/drawing/2014/main" id="{BC8AF5B8-EF7F-6D07-38A9-A100FB068237}"/>
              </a:ext>
            </a:extLst>
          </p:cNvPr>
          <p:cNvSpPr txBox="1"/>
          <p:nvPr/>
        </p:nvSpPr>
        <p:spPr>
          <a:xfrm>
            <a:off x="4240275" y="4144449"/>
            <a:ext cx="6771530" cy="584775"/>
          </a:xfrm>
          <a:prstGeom prst="rect">
            <a:avLst/>
          </a:prstGeom>
          <a:noFill/>
        </p:spPr>
        <p:txBody>
          <a:bodyPr wrap="square" rtlCol="0">
            <a:spAutoFit/>
          </a:bodyPr>
          <a:lstStyle/>
          <a:p>
            <a:pPr algn="ctr"/>
            <a:r>
              <a:rPr lang="zh-CN" altLang="en-US" sz="16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对个人发展的影响，在开源社区中提升沟通协作能力，提升个人是技术能力，获取工作机会，得到认可。</a:t>
            </a:r>
          </a:p>
        </p:txBody>
      </p:sp>
      <p:grpSp>
        <p:nvGrpSpPr>
          <p:cNvPr id="24" name="组合 23">
            <a:extLst>
              <a:ext uri="{FF2B5EF4-FFF2-40B4-BE49-F238E27FC236}">
                <a16:creationId xmlns:a16="http://schemas.microsoft.com/office/drawing/2014/main" id="{2C56483F-E98F-CEA6-F21D-D7D406C17DDA}"/>
              </a:ext>
            </a:extLst>
          </p:cNvPr>
          <p:cNvGrpSpPr/>
          <p:nvPr/>
        </p:nvGrpSpPr>
        <p:grpSpPr>
          <a:xfrm>
            <a:off x="5896079" y="1325125"/>
            <a:ext cx="3542830" cy="1015663"/>
            <a:chOff x="6710216" y="4352824"/>
            <a:chExt cx="3542830" cy="1015663"/>
          </a:xfrm>
        </p:grpSpPr>
        <p:sp>
          <p:nvSpPr>
            <p:cNvPr id="4" name="文本框 3">
              <a:extLst>
                <a:ext uri="{FF2B5EF4-FFF2-40B4-BE49-F238E27FC236}">
                  <a16:creationId xmlns:a16="http://schemas.microsoft.com/office/drawing/2014/main" id="{36971F8A-1942-4903-954E-619300739901}"/>
                </a:ext>
              </a:extLst>
            </p:cNvPr>
            <p:cNvSpPr txBox="1"/>
            <p:nvPr/>
          </p:nvSpPr>
          <p:spPr>
            <a:xfrm>
              <a:off x="9167491" y="4352824"/>
              <a:ext cx="1085555" cy="1015663"/>
            </a:xfrm>
            <a:prstGeom prst="rect">
              <a:avLst/>
            </a:prstGeom>
            <a:noFill/>
          </p:spPr>
          <p:txBody>
            <a:bodyPr wrap="none" rtlCol="0">
              <a:spAutoFit/>
            </a:bodyPr>
            <a:lstStyle/>
            <a:p>
              <a:pPr algn="ctr"/>
              <a:r>
                <a:rPr lang="en-US" altLang="zh-CN" sz="6000" b="1" dirty="0">
                  <a:solidFill>
                    <a:srgbClr val="02B0E1"/>
                  </a:solidFill>
                  <a:latin typeface="Alibaba PuHuiTi 3.0 75 SemiBold" pitchFamily="18" charset="-122"/>
                  <a:ea typeface="Alibaba PuHuiTi 3.0 75 SemiBold" pitchFamily="18" charset="-122"/>
                  <a:cs typeface="Alibaba PuHuiTi 3.0 75 SemiBold" pitchFamily="18" charset="-122"/>
                  <a:sym typeface="+mn-lt"/>
                </a:rPr>
                <a:t>03</a:t>
              </a:r>
              <a:endParaRPr lang="zh-CN" altLang="en-US" sz="9600" b="1" dirty="0">
                <a:solidFill>
                  <a:srgbClr val="02B0E1"/>
                </a:solidFill>
                <a:latin typeface="Alibaba PuHuiTi 3.0 75 SemiBold" pitchFamily="18" charset="-122"/>
                <a:ea typeface="Alibaba PuHuiTi 3.0 75 SemiBold" pitchFamily="18" charset="-122"/>
                <a:cs typeface="Alibaba PuHuiTi 3.0 75 SemiBold" pitchFamily="18" charset="-122"/>
                <a:sym typeface="+mn-lt"/>
              </a:endParaRPr>
            </a:p>
          </p:txBody>
        </p:sp>
        <p:sp>
          <p:nvSpPr>
            <p:cNvPr id="23" name="文本框 22">
              <a:extLst>
                <a:ext uri="{FF2B5EF4-FFF2-40B4-BE49-F238E27FC236}">
                  <a16:creationId xmlns:a16="http://schemas.microsoft.com/office/drawing/2014/main" id="{81C9C90F-B4F0-E32F-AA60-B23F08EF8CEF}"/>
                </a:ext>
              </a:extLst>
            </p:cNvPr>
            <p:cNvSpPr txBox="1"/>
            <p:nvPr/>
          </p:nvSpPr>
          <p:spPr>
            <a:xfrm>
              <a:off x="6710216" y="4475935"/>
              <a:ext cx="2339103" cy="769441"/>
            </a:xfrm>
            <a:prstGeom prst="rect">
              <a:avLst/>
            </a:prstGeom>
            <a:noFill/>
          </p:spPr>
          <p:txBody>
            <a:bodyPr wrap="none" rtlCol="0">
              <a:spAutoFit/>
            </a:bodyPr>
            <a:lstStyle/>
            <a:p>
              <a:pPr algn="ctr"/>
              <a:r>
                <a:rPr lang="en-US" altLang="zh-CN" sz="4400" b="1" dirty="0">
                  <a:solidFill>
                    <a:schemeClr val="tx1">
                      <a:lumMod val="85000"/>
                      <a:lumOff val="15000"/>
                    </a:schemeClr>
                  </a:solidFill>
                  <a:latin typeface="Alibaba PuHuiTi 3.0 75 SemiBold" pitchFamily="18" charset="-122"/>
                  <a:ea typeface="Alibaba PuHuiTi 3.0 75 SemiBold" pitchFamily="18" charset="-122"/>
                  <a:cs typeface="Alibaba PuHuiTi 3.0 75 SemiBold" pitchFamily="18" charset="-122"/>
                  <a:sym typeface="+mn-lt"/>
                </a:rPr>
                <a:t>Chapter</a:t>
              </a:r>
              <a:endParaRPr lang="zh-CN" altLang="en-US" sz="7200" b="1" dirty="0">
                <a:solidFill>
                  <a:schemeClr val="tx1">
                    <a:lumMod val="85000"/>
                    <a:lumOff val="15000"/>
                  </a:schemeClr>
                </a:solidFill>
                <a:latin typeface="Alibaba PuHuiTi 3.0 75 SemiBold" pitchFamily="18" charset="-122"/>
                <a:ea typeface="Alibaba PuHuiTi 3.0 75 SemiBold" pitchFamily="18" charset="-122"/>
                <a:cs typeface="Alibaba PuHuiTi 3.0 75 SemiBold" pitchFamily="18" charset="-122"/>
                <a:sym typeface="+mn-lt"/>
              </a:endParaRPr>
            </a:p>
          </p:txBody>
        </p:sp>
      </p:grpSp>
      <p:grpSp>
        <p:nvGrpSpPr>
          <p:cNvPr id="27" name="组合 26">
            <a:extLst>
              <a:ext uri="{FF2B5EF4-FFF2-40B4-BE49-F238E27FC236}">
                <a16:creationId xmlns:a16="http://schemas.microsoft.com/office/drawing/2014/main" id="{6716CE74-2132-F735-CFC1-3551B066AA51}"/>
              </a:ext>
            </a:extLst>
          </p:cNvPr>
          <p:cNvGrpSpPr/>
          <p:nvPr/>
        </p:nvGrpSpPr>
        <p:grpSpPr>
          <a:xfrm>
            <a:off x="-4701492" y="-2690820"/>
            <a:ext cx="17793976" cy="10440887"/>
            <a:chOff x="-4701492" y="-2690820"/>
            <a:chExt cx="17793976" cy="10440887"/>
          </a:xfrm>
        </p:grpSpPr>
        <p:sp>
          <p:nvSpPr>
            <p:cNvPr id="19" name="圆: 空心 18">
              <a:extLst>
                <a:ext uri="{FF2B5EF4-FFF2-40B4-BE49-F238E27FC236}">
                  <a16:creationId xmlns:a16="http://schemas.microsoft.com/office/drawing/2014/main" id="{4D236C0F-B27B-D06B-7A57-C5DC6B0360C9}"/>
                </a:ext>
              </a:extLst>
            </p:cNvPr>
            <p:cNvSpPr/>
            <p:nvPr/>
          </p:nvSpPr>
          <p:spPr>
            <a:xfrm>
              <a:off x="-4406248" y="-2522210"/>
              <a:ext cx="8409261" cy="8409261"/>
            </a:xfrm>
            <a:prstGeom prst="donut">
              <a:avLst>
                <a:gd name="adj" fmla="val 22554"/>
              </a:avLst>
            </a:prstGeom>
            <a:solidFill>
              <a:srgbClr val="C1E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11" name="圆: 空心 10">
              <a:extLst>
                <a:ext uri="{FF2B5EF4-FFF2-40B4-BE49-F238E27FC236}">
                  <a16:creationId xmlns:a16="http://schemas.microsoft.com/office/drawing/2014/main" id="{EADDB92A-05C2-402A-9A9B-658D9DEE5784}"/>
                </a:ext>
              </a:extLst>
            </p:cNvPr>
            <p:cNvSpPr/>
            <p:nvPr/>
          </p:nvSpPr>
          <p:spPr>
            <a:xfrm>
              <a:off x="9913089" y="-1665584"/>
              <a:ext cx="3179395" cy="3179395"/>
            </a:xfrm>
            <a:prstGeom prst="donut">
              <a:avLst/>
            </a:prstGeom>
            <a:gradFill>
              <a:gsLst>
                <a:gs pos="0">
                  <a:srgbClr val="0165C5">
                    <a:alpha val="79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12" name="圆: 空心 11">
              <a:extLst>
                <a:ext uri="{FF2B5EF4-FFF2-40B4-BE49-F238E27FC236}">
                  <a16:creationId xmlns:a16="http://schemas.microsoft.com/office/drawing/2014/main" id="{E2D3AC2E-E52B-4C9E-AC32-9EB60A9650DB}"/>
                </a:ext>
              </a:extLst>
            </p:cNvPr>
            <p:cNvSpPr/>
            <p:nvPr/>
          </p:nvSpPr>
          <p:spPr>
            <a:xfrm>
              <a:off x="3803019" y="5637988"/>
              <a:ext cx="2112079" cy="2112079"/>
            </a:xfrm>
            <a:prstGeom prst="donut">
              <a:avLst/>
            </a:prstGeom>
            <a:gradFill>
              <a:gsLst>
                <a:gs pos="0">
                  <a:srgbClr val="0165C5">
                    <a:alpha val="79000"/>
                  </a:srgbClr>
                </a:gs>
                <a:gs pos="100000">
                  <a:srgbClr val="F2F9FF">
                    <a:alpha val="24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10" name="圆: 空心 9">
              <a:extLst>
                <a:ext uri="{FF2B5EF4-FFF2-40B4-BE49-F238E27FC236}">
                  <a16:creationId xmlns:a16="http://schemas.microsoft.com/office/drawing/2014/main" id="{75E2398A-7787-4807-869C-421FFA171FC4}"/>
                </a:ext>
              </a:extLst>
            </p:cNvPr>
            <p:cNvSpPr/>
            <p:nvPr/>
          </p:nvSpPr>
          <p:spPr>
            <a:xfrm>
              <a:off x="-4701492" y="-2690820"/>
              <a:ext cx="8409261" cy="8409261"/>
            </a:xfrm>
            <a:prstGeom prst="donut">
              <a:avLst>
                <a:gd name="adj" fmla="val 22554"/>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18" name="椭圆 17">
              <a:extLst>
                <a:ext uri="{FF2B5EF4-FFF2-40B4-BE49-F238E27FC236}">
                  <a16:creationId xmlns:a16="http://schemas.microsoft.com/office/drawing/2014/main" id="{F45D38DB-F7B0-1B78-F292-DA3C6216E2C8}"/>
                </a:ext>
              </a:extLst>
            </p:cNvPr>
            <p:cNvSpPr/>
            <p:nvPr/>
          </p:nvSpPr>
          <p:spPr>
            <a:xfrm>
              <a:off x="1299436" y="4345466"/>
              <a:ext cx="298468" cy="2984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B638D623-A715-DD1D-C082-669A57BC4126}"/>
                </a:ext>
              </a:extLst>
            </p:cNvPr>
            <p:cNvSpPr/>
            <p:nvPr/>
          </p:nvSpPr>
          <p:spPr>
            <a:xfrm>
              <a:off x="2766009" y="413304"/>
              <a:ext cx="726255" cy="7262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箭头: V 形 25">
            <a:extLst>
              <a:ext uri="{FF2B5EF4-FFF2-40B4-BE49-F238E27FC236}">
                <a16:creationId xmlns:a16="http://schemas.microsoft.com/office/drawing/2014/main" id="{6642D556-7D4A-58FB-491E-F8DE33A5C2E2}"/>
              </a:ext>
            </a:extLst>
          </p:cNvPr>
          <p:cNvSpPr/>
          <p:nvPr/>
        </p:nvSpPr>
        <p:spPr>
          <a:xfrm rot="5400000">
            <a:off x="7488154" y="5192116"/>
            <a:ext cx="275772" cy="275772"/>
          </a:xfrm>
          <a:prstGeom prst="chevron">
            <a:avLst/>
          </a:prstGeom>
          <a:solidFill>
            <a:srgbClr val="02B0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libaba PuHuiTi 3.0 55 Regular" pitchFamily="18" charset="-122"/>
              <a:ea typeface="Alibaba PuHuiTi 3.0 55 Regular" pitchFamily="18" charset="-122"/>
              <a:cs typeface="Alibaba PuHuiTi 3.0 55 Regular" pitchFamily="18" charset="-122"/>
            </a:endParaRPr>
          </a:p>
        </p:txBody>
      </p:sp>
    </p:spTree>
    <p:extLst>
      <p:ext uri="{BB962C8B-B14F-4D97-AF65-F5344CB8AC3E}">
        <p14:creationId xmlns:p14="http://schemas.microsoft.com/office/powerpoint/2010/main" val="108057309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anim calcmode="lin" valueType="num">
                                      <p:cBhvr>
                                        <p:cTn id="8" dur="500" fill="hold"/>
                                        <p:tgtEl>
                                          <p:spTgt spid="27"/>
                                        </p:tgtEl>
                                        <p:attrNameLst>
                                          <p:attrName>ppt_x</p:attrName>
                                        </p:attrNameLst>
                                      </p:cBhvr>
                                      <p:tavLst>
                                        <p:tav tm="0">
                                          <p:val>
                                            <p:strVal val="#ppt_x"/>
                                          </p:val>
                                        </p:tav>
                                        <p:tav tm="100000">
                                          <p:val>
                                            <p:strVal val="#ppt_x"/>
                                          </p:val>
                                        </p:tav>
                                      </p:tavLst>
                                    </p:anim>
                                    <p:anim calcmode="lin" valueType="num">
                                      <p:cBhvr>
                                        <p:cTn id="9" dur="500" fill="hold"/>
                                        <p:tgtEl>
                                          <p:spTgt spid="2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p:cTn id="13" dur="500" fill="hold"/>
                                        <p:tgtEl>
                                          <p:spTgt spid="24"/>
                                        </p:tgtEl>
                                        <p:attrNameLst>
                                          <p:attrName>ppt_w</p:attrName>
                                        </p:attrNameLst>
                                      </p:cBhvr>
                                      <p:tavLst>
                                        <p:tav tm="0">
                                          <p:val>
                                            <p:fltVal val="0"/>
                                          </p:val>
                                        </p:tav>
                                        <p:tav tm="100000">
                                          <p:val>
                                            <p:strVal val="#ppt_w"/>
                                          </p:val>
                                        </p:tav>
                                      </p:tavLst>
                                    </p:anim>
                                    <p:anim calcmode="lin" valueType="num">
                                      <p:cBhvr>
                                        <p:cTn id="14" dur="500" fill="hold"/>
                                        <p:tgtEl>
                                          <p:spTgt spid="24"/>
                                        </p:tgtEl>
                                        <p:attrNameLst>
                                          <p:attrName>ppt_h</p:attrName>
                                        </p:attrNameLst>
                                      </p:cBhvr>
                                      <p:tavLst>
                                        <p:tav tm="0">
                                          <p:val>
                                            <p:fltVal val="0"/>
                                          </p:val>
                                        </p:tav>
                                        <p:tav tm="100000">
                                          <p:val>
                                            <p:strVal val="#ppt_h"/>
                                          </p:val>
                                        </p:tav>
                                      </p:tavLst>
                                    </p:anim>
                                    <p:animEffect transition="in" filter="fade">
                                      <p:cBhvr>
                                        <p:cTn id="15" dur="500"/>
                                        <p:tgtEl>
                                          <p:spTgt spid="24"/>
                                        </p:tgtEl>
                                      </p:cBhvr>
                                    </p:animEffect>
                                  </p:childTnLst>
                                </p:cTn>
                              </p:par>
                            </p:childTnLst>
                          </p:cTn>
                        </p:par>
                        <p:par>
                          <p:cTn id="16" fill="hold">
                            <p:stCondLst>
                              <p:cond delay="1000"/>
                            </p:stCondLst>
                            <p:childTnLst>
                              <p:par>
                                <p:cTn id="17" presetID="16" presetClass="entr" presetSubtype="21"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inVertical)">
                                      <p:cBhvr>
                                        <p:cTn id="19" dur="500"/>
                                        <p:tgtEl>
                                          <p:spTgt spid="8"/>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left)">
                                      <p:cBhvr>
                                        <p:cTn id="23" dur="500"/>
                                        <p:tgtEl>
                                          <p:spTgt spid="20"/>
                                        </p:tgtEl>
                                      </p:cBhvr>
                                    </p:animEffect>
                                  </p:childTnLst>
                                </p:cTn>
                              </p:par>
                            </p:childTnLst>
                          </p:cTn>
                        </p:par>
                        <p:par>
                          <p:cTn id="24" fill="hold">
                            <p:stCondLst>
                              <p:cond delay="2000"/>
                            </p:stCondLst>
                            <p:childTnLst>
                              <p:par>
                                <p:cTn id="25" presetID="22" presetClass="entr" presetSubtype="4" fill="hold" grpId="0"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down)">
                                      <p:cBhvr>
                                        <p:cTn id="2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0" grpId="0"/>
      <p:bldP spid="2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23FF9C-7AED-4B2F-B513-B543132B09CB}"/>
              </a:ext>
            </a:extLst>
          </p:cNvPr>
          <p:cNvSpPr>
            <a:spLocks noGrp="1"/>
          </p:cNvSpPr>
          <p:nvPr>
            <p:ph type="title"/>
          </p:nvPr>
        </p:nvSpPr>
        <p:spPr/>
        <p:txBody>
          <a:bodyPr>
            <a:normAutofit/>
          </a:bodyPr>
          <a:lstStyle/>
          <a:p>
            <a:r>
              <a:rPr lang="zh-CN" altLang="en-US" dirty="0"/>
              <a:t>一、如何参与开源社区</a:t>
            </a:r>
          </a:p>
        </p:txBody>
      </p:sp>
      <p:grpSp>
        <p:nvGrpSpPr>
          <p:cNvPr id="13" name="Group 1">
            <a:extLst>
              <a:ext uri="{FF2B5EF4-FFF2-40B4-BE49-F238E27FC236}">
                <a16:creationId xmlns:a16="http://schemas.microsoft.com/office/drawing/2014/main" id="{DDDCF137-45B5-4445-97E4-BD51AA1CD038}"/>
              </a:ext>
            </a:extLst>
          </p:cNvPr>
          <p:cNvGrpSpPr/>
          <p:nvPr/>
        </p:nvGrpSpPr>
        <p:grpSpPr>
          <a:xfrm>
            <a:off x="3945415" y="2508661"/>
            <a:ext cx="4301170" cy="2803568"/>
            <a:chOff x="4409440" y="2325113"/>
            <a:chExt cx="3914459" cy="2773362"/>
          </a:xfrm>
          <a:solidFill>
            <a:srgbClr val="A30D0D"/>
          </a:solidFill>
        </p:grpSpPr>
        <p:sp>
          <p:nvSpPr>
            <p:cNvPr id="14" name="Freeform 5">
              <a:extLst>
                <a:ext uri="{FF2B5EF4-FFF2-40B4-BE49-F238E27FC236}">
                  <a16:creationId xmlns:a16="http://schemas.microsoft.com/office/drawing/2014/main" id="{A4B9FE7D-59F0-9C42-A986-E1BDA40F6502}"/>
                </a:ext>
              </a:extLst>
            </p:cNvPr>
            <p:cNvSpPr>
              <a:spLocks/>
            </p:cNvSpPr>
            <p:nvPr/>
          </p:nvSpPr>
          <p:spPr bwMode="auto">
            <a:xfrm rot="5400000">
              <a:off x="6374111" y="3302488"/>
              <a:ext cx="555665" cy="2490568"/>
            </a:xfrm>
            <a:custGeom>
              <a:avLst/>
              <a:gdLst>
                <a:gd name="T0" fmla="*/ 0 w 224"/>
                <a:gd name="T1" fmla="*/ 0 h 1004"/>
                <a:gd name="T2" fmla="*/ 0 w 224"/>
                <a:gd name="T3" fmla="*/ 1004 h 1004"/>
                <a:gd name="T4" fmla="*/ 224 w 224"/>
                <a:gd name="T5" fmla="*/ 826 h 1004"/>
                <a:gd name="T6" fmla="*/ 224 w 224"/>
                <a:gd name="T7" fmla="*/ 0 h 1004"/>
                <a:gd name="T8" fmla="*/ 0 w 224"/>
                <a:gd name="T9" fmla="*/ 0 h 1004"/>
              </a:gdLst>
              <a:ahLst/>
              <a:cxnLst>
                <a:cxn ang="0">
                  <a:pos x="T0" y="T1"/>
                </a:cxn>
                <a:cxn ang="0">
                  <a:pos x="T2" y="T3"/>
                </a:cxn>
                <a:cxn ang="0">
                  <a:pos x="T4" y="T5"/>
                </a:cxn>
                <a:cxn ang="0">
                  <a:pos x="T6" y="T7"/>
                </a:cxn>
                <a:cxn ang="0">
                  <a:pos x="T8" y="T9"/>
                </a:cxn>
              </a:cxnLst>
              <a:rect l="0" t="0" r="r" b="b"/>
              <a:pathLst>
                <a:path w="224" h="1004">
                  <a:moveTo>
                    <a:pt x="0" y="0"/>
                  </a:moveTo>
                  <a:lnTo>
                    <a:pt x="0" y="1004"/>
                  </a:lnTo>
                  <a:lnTo>
                    <a:pt x="224" y="826"/>
                  </a:lnTo>
                  <a:lnTo>
                    <a:pt x="224" y="0"/>
                  </a:lnTo>
                  <a:lnTo>
                    <a:pt x="0" y="0"/>
                  </a:lnTo>
                  <a:close/>
                </a:path>
              </a:pathLst>
            </a:custGeom>
            <a:solidFill>
              <a:srgbClr val="02B0E1"/>
            </a:solidFill>
            <a:ln>
              <a:noFill/>
            </a:ln>
          </p:spPr>
          <p:txBody>
            <a:bodyPr vert="horz" wrap="square" lIns="91440" tIns="45720" rIns="91440" bIns="45720" numCol="1" anchor="t" anchorCtr="0" compatLnSpc="1">
              <a:prstTxWarp prst="textNoShape">
                <a:avLst/>
              </a:prstTxWarp>
            </a:bodyPr>
            <a:lstStyle/>
            <a:p>
              <a:endParaRPr lang="en-AU">
                <a:solidFill>
                  <a:schemeClr val="tx1">
                    <a:lumMod val="65000"/>
                    <a:lumOff val="35000"/>
                  </a:schemeClr>
                </a:solidFill>
                <a:latin typeface="Alibaba PuHuiTi 3.0 55 Regular" pitchFamily="18" charset="-122"/>
                <a:ea typeface="Alibaba PuHuiTi 3.0 55 Regular" pitchFamily="18" charset="-122"/>
                <a:cs typeface="Alibaba PuHuiTi 3.0 55 Regular" pitchFamily="18" charset="-122"/>
                <a:sym typeface="Arial" panose="020B0604020202020204" pitchFamily="34" charset="0"/>
              </a:endParaRPr>
            </a:p>
          </p:txBody>
        </p:sp>
        <p:sp>
          <p:nvSpPr>
            <p:cNvPr id="15" name="Freeform 6">
              <a:extLst>
                <a:ext uri="{FF2B5EF4-FFF2-40B4-BE49-F238E27FC236}">
                  <a16:creationId xmlns:a16="http://schemas.microsoft.com/office/drawing/2014/main" id="{EB5C1A61-A47D-6F46-A2C6-0F93E1749EE5}"/>
                </a:ext>
              </a:extLst>
            </p:cNvPr>
            <p:cNvSpPr>
              <a:spLocks/>
            </p:cNvSpPr>
            <p:nvPr/>
          </p:nvSpPr>
          <p:spPr bwMode="auto">
            <a:xfrm rot="5400000">
              <a:off x="7535053" y="4309630"/>
              <a:ext cx="1101407" cy="476284"/>
            </a:xfrm>
            <a:custGeom>
              <a:avLst/>
              <a:gdLst>
                <a:gd name="T0" fmla="*/ 222 w 444"/>
                <a:gd name="T1" fmla="*/ 0 h 192"/>
                <a:gd name="T2" fmla="*/ 444 w 444"/>
                <a:gd name="T3" fmla="*/ 192 h 192"/>
                <a:gd name="T4" fmla="*/ 222 w 444"/>
                <a:gd name="T5" fmla="*/ 192 h 192"/>
                <a:gd name="T6" fmla="*/ 0 w 444"/>
                <a:gd name="T7" fmla="*/ 192 h 192"/>
                <a:gd name="T8" fmla="*/ 222 w 444"/>
                <a:gd name="T9" fmla="*/ 0 h 192"/>
              </a:gdLst>
              <a:ahLst/>
              <a:cxnLst>
                <a:cxn ang="0">
                  <a:pos x="T0" y="T1"/>
                </a:cxn>
                <a:cxn ang="0">
                  <a:pos x="T2" y="T3"/>
                </a:cxn>
                <a:cxn ang="0">
                  <a:pos x="T4" y="T5"/>
                </a:cxn>
                <a:cxn ang="0">
                  <a:pos x="T6" y="T7"/>
                </a:cxn>
                <a:cxn ang="0">
                  <a:pos x="T8" y="T9"/>
                </a:cxn>
              </a:cxnLst>
              <a:rect l="0" t="0" r="r" b="b"/>
              <a:pathLst>
                <a:path w="444" h="192">
                  <a:moveTo>
                    <a:pt x="222" y="0"/>
                  </a:moveTo>
                  <a:lnTo>
                    <a:pt x="444" y="192"/>
                  </a:lnTo>
                  <a:lnTo>
                    <a:pt x="222" y="192"/>
                  </a:lnTo>
                  <a:lnTo>
                    <a:pt x="0" y="192"/>
                  </a:lnTo>
                  <a:lnTo>
                    <a:pt x="222" y="0"/>
                  </a:lnTo>
                  <a:close/>
                </a:path>
              </a:pathLst>
            </a:custGeom>
            <a:solidFill>
              <a:srgbClr val="02B0E1"/>
            </a:solidFill>
            <a:ln>
              <a:noFill/>
            </a:ln>
          </p:spPr>
          <p:txBody>
            <a:bodyPr vert="horz" wrap="square" lIns="91440" tIns="45720" rIns="91440" bIns="45720" numCol="1" anchor="t" anchorCtr="0" compatLnSpc="1">
              <a:prstTxWarp prst="textNoShape">
                <a:avLst/>
              </a:prstTxWarp>
            </a:bodyPr>
            <a:lstStyle/>
            <a:p>
              <a:endParaRPr lang="en-AU">
                <a:solidFill>
                  <a:schemeClr val="tx1">
                    <a:lumMod val="65000"/>
                    <a:lumOff val="35000"/>
                  </a:schemeClr>
                </a:solidFill>
                <a:latin typeface="Alibaba PuHuiTi 3.0 55 Regular" pitchFamily="18" charset="-122"/>
                <a:ea typeface="Alibaba PuHuiTi 3.0 55 Regular" pitchFamily="18" charset="-122"/>
                <a:cs typeface="Alibaba PuHuiTi 3.0 55 Regular" pitchFamily="18" charset="-122"/>
                <a:sym typeface="Arial" panose="020B0604020202020204" pitchFamily="34" charset="0"/>
              </a:endParaRPr>
            </a:p>
          </p:txBody>
        </p:sp>
        <p:sp>
          <p:nvSpPr>
            <p:cNvPr id="16" name="Freeform 7">
              <a:extLst>
                <a:ext uri="{FF2B5EF4-FFF2-40B4-BE49-F238E27FC236}">
                  <a16:creationId xmlns:a16="http://schemas.microsoft.com/office/drawing/2014/main" id="{885923EF-0B34-E14E-81D0-C1174821ED03}"/>
                </a:ext>
              </a:extLst>
            </p:cNvPr>
            <p:cNvSpPr>
              <a:spLocks/>
            </p:cNvSpPr>
            <p:nvPr/>
          </p:nvSpPr>
          <p:spPr bwMode="auto">
            <a:xfrm rot="5400000">
              <a:off x="5766353" y="3066827"/>
              <a:ext cx="560626" cy="1845600"/>
            </a:xfrm>
            <a:custGeom>
              <a:avLst/>
              <a:gdLst>
                <a:gd name="T0" fmla="*/ 0 w 226"/>
                <a:gd name="T1" fmla="*/ 744 h 744"/>
                <a:gd name="T2" fmla="*/ 0 w 226"/>
                <a:gd name="T3" fmla="*/ 0 h 744"/>
                <a:gd name="T4" fmla="*/ 226 w 226"/>
                <a:gd name="T5" fmla="*/ 178 h 744"/>
                <a:gd name="T6" fmla="*/ 226 w 226"/>
                <a:gd name="T7" fmla="*/ 744 h 744"/>
                <a:gd name="T8" fmla="*/ 0 w 226"/>
                <a:gd name="T9" fmla="*/ 744 h 744"/>
              </a:gdLst>
              <a:ahLst/>
              <a:cxnLst>
                <a:cxn ang="0">
                  <a:pos x="T0" y="T1"/>
                </a:cxn>
                <a:cxn ang="0">
                  <a:pos x="T2" y="T3"/>
                </a:cxn>
                <a:cxn ang="0">
                  <a:pos x="T4" y="T5"/>
                </a:cxn>
                <a:cxn ang="0">
                  <a:pos x="T6" y="T7"/>
                </a:cxn>
                <a:cxn ang="0">
                  <a:pos x="T8" y="T9"/>
                </a:cxn>
              </a:cxnLst>
              <a:rect l="0" t="0" r="r" b="b"/>
              <a:pathLst>
                <a:path w="226" h="744">
                  <a:moveTo>
                    <a:pt x="0" y="744"/>
                  </a:moveTo>
                  <a:lnTo>
                    <a:pt x="0" y="0"/>
                  </a:lnTo>
                  <a:lnTo>
                    <a:pt x="226" y="178"/>
                  </a:lnTo>
                  <a:lnTo>
                    <a:pt x="226" y="744"/>
                  </a:lnTo>
                  <a:lnTo>
                    <a:pt x="0" y="744"/>
                  </a:ln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en-AU">
                <a:solidFill>
                  <a:schemeClr val="tx1">
                    <a:lumMod val="65000"/>
                    <a:lumOff val="35000"/>
                  </a:schemeClr>
                </a:solidFill>
                <a:latin typeface="Alibaba PuHuiTi 3.0 55 Regular" pitchFamily="18" charset="-122"/>
                <a:ea typeface="Alibaba PuHuiTi 3.0 55 Regular" pitchFamily="18" charset="-122"/>
                <a:cs typeface="Alibaba PuHuiTi 3.0 55 Regular" pitchFamily="18" charset="-122"/>
                <a:sym typeface="Arial" panose="020B0604020202020204" pitchFamily="34" charset="0"/>
              </a:endParaRPr>
            </a:p>
          </p:txBody>
        </p:sp>
        <p:sp>
          <p:nvSpPr>
            <p:cNvPr id="19" name="Freeform 8">
              <a:extLst>
                <a:ext uri="{FF2B5EF4-FFF2-40B4-BE49-F238E27FC236}">
                  <a16:creationId xmlns:a16="http://schemas.microsoft.com/office/drawing/2014/main" id="{E204F89C-E9A7-D545-969B-5CB879E97687}"/>
                </a:ext>
              </a:extLst>
            </p:cNvPr>
            <p:cNvSpPr>
              <a:spLocks/>
            </p:cNvSpPr>
            <p:nvPr/>
          </p:nvSpPr>
          <p:spPr bwMode="auto">
            <a:xfrm rot="5400000">
              <a:off x="4384633" y="3749004"/>
              <a:ext cx="1101407" cy="476284"/>
            </a:xfrm>
            <a:custGeom>
              <a:avLst/>
              <a:gdLst>
                <a:gd name="T0" fmla="*/ 222 w 444"/>
                <a:gd name="T1" fmla="*/ 192 h 192"/>
                <a:gd name="T2" fmla="*/ 444 w 444"/>
                <a:gd name="T3" fmla="*/ 0 h 192"/>
                <a:gd name="T4" fmla="*/ 222 w 444"/>
                <a:gd name="T5" fmla="*/ 0 h 192"/>
                <a:gd name="T6" fmla="*/ 0 w 444"/>
                <a:gd name="T7" fmla="*/ 0 h 192"/>
                <a:gd name="T8" fmla="*/ 222 w 444"/>
                <a:gd name="T9" fmla="*/ 192 h 192"/>
              </a:gdLst>
              <a:ahLst/>
              <a:cxnLst>
                <a:cxn ang="0">
                  <a:pos x="T0" y="T1"/>
                </a:cxn>
                <a:cxn ang="0">
                  <a:pos x="T2" y="T3"/>
                </a:cxn>
                <a:cxn ang="0">
                  <a:pos x="T4" y="T5"/>
                </a:cxn>
                <a:cxn ang="0">
                  <a:pos x="T6" y="T7"/>
                </a:cxn>
                <a:cxn ang="0">
                  <a:pos x="T8" y="T9"/>
                </a:cxn>
              </a:cxnLst>
              <a:rect l="0" t="0" r="r" b="b"/>
              <a:pathLst>
                <a:path w="444" h="192">
                  <a:moveTo>
                    <a:pt x="222" y="192"/>
                  </a:moveTo>
                  <a:lnTo>
                    <a:pt x="444" y="0"/>
                  </a:lnTo>
                  <a:lnTo>
                    <a:pt x="222" y="0"/>
                  </a:lnTo>
                  <a:lnTo>
                    <a:pt x="0" y="0"/>
                  </a:lnTo>
                  <a:lnTo>
                    <a:pt x="222" y="192"/>
                  </a:ln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en-AU">
                <a:solidFill>
                  <a:schemeClr val="tx1">
                    <a:lumMod val="65000"/>
                    <a:lumOff val="35000"/>
                  </a:schemeClr>
                </a:solidFill>
                <a:latin typeface="Alibaba PuHuiTi 3.0 55 Regular" pitchFamily="18" charset="-122"/>
                <a:ea typeface="Alibaba PuHuiTi 3.0 55 Regular" pitchFamily="18" charset="-122"/>
                <a:cs typeface="Alibaba PuHuiTi 3.0 55 Regular" pitchFamily="18" charset="-122"/>
                <a:sym typeface="Arial" panose="020B0604020202020204" pitchFamily="34" charset="0"/>
              </a:endParaRPr>
            </a:p>
          </p:txBody>
        </p:sp>
        <p:sp>
          <p:nvSpPr>
            <p:cNvPr id="27" name="Freeform 9">
              <a:extLst>
                <a:ext uri="{FF2B5EF4-FFF2-40B4-BE49-F238E27FC236}">
                  <a16:creationId xmlns:a16="http://schemas.microsoft.com/office/drawing/2014/main" id="{B7F8C126-E3B2-4F4E-BB3C-21BE7CB9AB40}"/>
                </a:ext>
              </a:extLst>
            </p:cNvPr>
            <p:cNvSpPr>
              <a:spLocks/>
            </p:cNvSpPr>
            <p:nvPr/>
          </p:nvSpPr>
          <p:spPr bwMode="auto">
            <a:xfrm rot="5400000">
              <a:off x="6361707" y="2471471"/>
              <a:ext cx="560626" cy="1915059"/>
            </a:xfrm>
            <a:custGeom>
              <a:avLst/>
              <a:gdLst>
                <a:gd name="T0" fmla="*/ 226 w 226"/>
                <a:gd name="T1" fmla="*/ 0 h 772"/>
                <a:gd name="T2" fmla="*/ 226 w 226"/>
                <a:gd name="T3" fmla="*/ 772 h 772"/>
                <a:gd name="T4" fmla="*/ 0 w 226"/>
                <a:gd name="T5" fmla="*/ 594 h 772"/>
                <a:gd name="T6" fmla="*/ 0 w 226"/>
                <a:gd name="T7" fmla="*/ 0 h 772"/>
                <a:gd name="T8" fmla="*/ 226 w 226"/>
                <a:gd name="T9" fmla="*/ 0 h 772"/>
              </a:gdLst>
              <a:ahLst/>
              <a:cxnLst>
                <a:cxn ang="0">
                  <a:pos x="T0" y="T1"/>
                </a:cxn>
                <a:cxn ang="0">
                  <a:pos x="T2" y="T3"/>
                </a:cxn>
                <a:cxn ang="0">
                  <a:pos x="T4" y="T5"/>
                </a:cxn>
                <a:cxn ang="0">
                  <a:pos x="T6" y="T7"/>
                </a:cxn>
                <a:cxn ang="0">
                  <a:pos x="T8" y="T9"/>
                </a:cxn>
              </a:cxnLst>
              <a:rect l="0" t="0" r="r" b="b"/>
              <a:pathLst>
                <a:path w="226" h="772">
                  <a:moveTo>
                    <a:pt x="226" y="0"/>
                  </a:moveTo>
                  <a:lnTo>
                    <a:pt x="226" y="772"/>
                  </a:lnTo>
                  <a:lnTo>
                    <a:pt x="0" y="594"/>
                  </a:lnTo>
                  <a:lnTo>
                    <a:pt x="0" y="0"/>
                  </a:lnTo>
                  <a:lnTo>
                    <a:pt x="226" y="0"/>
                  </a:lnTo>
                  <a:close/>
                </a:path>
              </a:pathLst>
            </a:custGeom>
            <a:solidFill>
              <a:srgbClr val="02B0E1"/>
            </a:solidFill>
            <a:ln>
              <a:noFill/>
            </a:ln>
          </p:spPr>
          <p:txBody>
            <a:bodyPr vert="horz" wrap="square" lIns="91440" tIns="45720" rIns="91440" bIns="45720" numCol="1" anchor="t" anchorCtr="0" compatLnSpc="1">
              <a:prstTxWarp prst="textNoShape">
                <a:avLst/>
              </a:prstTxWarp>
            </a:bodyPr>
            <a:lstStyle/>
            <a:p>
              <a:endParaRPr lang="en-AU">
                <a:solidFill>
                  <a:schemeClr val="tx1">
                    <a:lumMod val="65000"/>
                    <a:lumOff val="35000"/>
                  </a:schemeClr>
                </a:solidFill>
                <a:latin typeface="Alibaba PuHuiTi 3.0 55 Regular" pitchFamily="18" charset="-122"/>
                <a:ea typeface="Alibaba PuHuiTi 3.0 55 Regular" pitchFamily="18" charset="-122"/>
                <a:cs typeface="Alibaba PuHuiTi 3.0 55 Regular" pitchFamily="18" charset="-122"/>
                <a:sym typeface="Arial" panose="020B0604020202020204" pitchFamily="34" charset="0"/>
              </a:endParaRPr>
            </a:p>
          </p:txBody>
        </p:sp>
        <p:sp>
          <p:nvSpPr>
            <p:cNvPr id="29" name="Freeform 10">
              <a:extLst>
                <a:ext uri="{FF2B5EF4-FFF2-40B4-BE49-F238E27FC236}">
                  <a16:creationId xmlns:a16="http://schemas.microsoft.com/office/drawing/2014/main" id="{F911A3A1-625B-7349-97F0-3E8CF94B5467}"/>
                </a:ext>
              </a:extLst>
            </p:cNvPr>
            <p:cNvSpPr>
              <a:spLocks/>
            </p:cNvSpPr>
            <p:nvPr/>
          </p:nvSpPr>
          <p:spPr bwMode="auto">
            <a:xfrm rot="5400000">
              <a:off x="7237376" y="3188378"/>
              <a:ext cx="1101407" cy="476284"/>
            </a:xfrm>
            <a:custGeom>
              <a:avLst/>
              <a:gdLst>
                <a:gd name="T0" fmla="*/ 222 w 444"/>
                <a:gd name="T1" fmla="*/ 0 h 192"/>
                <a:gd name="T2" fmla="*/ 0 w 444"/>
                <a:gd name="T3" fmla="*/ 192 h 192"/>
                <a:gd name="T4" fmla="*/ 222 w 444"/>
                <a:gd name="T5" fmla="*/ 192 h 192"/>
                <a:gd name="T6" fmla="*/ 444 w 444"/>
                <a:gd name="T7" fmla="*/ 192 h 192"/>
                <a:gd name="T8" fmla="*/ 222 w 444"/>
                <a:gd name="T9" fmla="*/ 0 h 192"/>
              </a:gdLst>
              <a:ahLst/>
              <a:cxnLst>
                <a:cxn ang="0">
                  <a:pos x="T0" y="T1"/>
                </a:cxn>
                <a:cxn ang="0">
                  <a:pos x="T2" y="T3"/>
                </a:cxn>
                <a:cxn ang="0">
                  <a:pos x="T4" y="T5"/>
                </a:cxn>
                <a:cxn ang="0">
                  <a:pos x="T6" y="T7"/>
                </a:cxn>
                <a:cxn ang="0">
                  <a:pos x="T8" y="T9"/>
                </a:cxn>
              </a:cxnLst>
              <a:rect l="0" t="0" r="r" b="b"/>
              <a:pathLst>
                <a:path w="444" h="192">
                  <a:moveTo>
                    <a:pt x="222" y="0"/>
                  </a:moveTo>
                  <a:lnTo>
                    <a:pt x="0" y="192"/>
                  </a:lnTo>
                  <a:lnTo>
                    <a:pt x="222" y="192"/>
                  </a:lnTo>
                  <a:lnTo>
                    <a:pt x="444" y="192"/>
                  </a:lnTo>
                  <a:lnTo>
                    <a:pt x="222" y="0"/>
                  </a:lnTo>
                  <a:close/>
                </a:path>
              </a:pathLst>
            </a:custGeom>
            <a:solidFill>
              <a:srgbClr val="02B0E1"/>
            </a:solidFill>
            <a:ln>
              <a:noFill/>
            </a:ln>
          </p:spPr>
          <p:txBody>
            <a:bodyPr vert="horz" wrap="square" lIns="91440" tIns="45720" rIns="91440" bIns="45720" numCol="1" anchor="t" anchorCtr="0" compatLnSpc="1">
              <a:prstTxWarp prst="textNoShape">
                <a:avLst/>
              </a:prstTxWarp>
            </a:bodyPr>
            <a:lstStyle/>
            <a:p>
              <a:endParaRPr lang="en-AU">
                <a:solidFill>
                  <a:schemeClr val="tx1">
                    <a:lumMod val="65000"/>
                    <a:lumOff val="35000"/>
                  </a:schemeClr>
                </a:solidFill>
                <a:latin typeface="Alibaba PuHuiTi 3.0 55 Regular" pitchFamily="18" charset="-122"/>
                <a:ea typeface="Alibaba PuHuiTi 3.0 55 Regular" pitchFamily="18" charset="-122"/>
                <a:cs typeface="Alibaba PuHuiTi 3.0 55 Regular" pitchFamily="18" charset="-122"/>
                <a:sym typeface="Arial" panose="020B0604020202020204" pitchFamily="34" charset="0"/>
              </a:endParaRPr>
            </a:p>
          </p:txBody>
        </p:sp>
        <p:sp>
          <p:nvSpPr>
            <p:cNvPr id="30" name="Freeform 11">
              <a:extLst>
                <a:ext uri="{FF2B5EF4-FFF2-40B4-BE49-F238E27FC236}">
                  <a16:creationId xmlns:a16="http://schemas.microsoft.com/office/drawing/2014/main" id="{7D7750CB-3A7A-5946-9041-75C877415AF5}"/>
                </a:ext>
              </a:extLst>
            </p:cNvPr>
            <p:cNvSpPr>
              <a:spLocks/>
            </p:cNvSpPr>
            <p:nvPr/>
          </p:nvSpPr>
          <p:spPr bwMode="auto">
            <a:xfrm rot="5400000">
              <a:off x="5617514" y="1816581"/>
              <a:ext cx="560626" cy="2123433"/>
            </a:xfrm>
            <a:custGeom>
              <a:avLst/>
              <a:gdLst>
                <a:gd name="T0" fmla="*/ 226 w 226"/>
                <a:gd name="T1" fmla="*/ 856 h 856"/>
                <a:gd name="T2" fmla="*/ 226 w 226"/>
                <a:gd name="T3" fmla="*/ 0 h 856"/>
                <a:gd name="T4" fmla="*/ 0 w 226"/>
                <a:gd name="T5" fmla="*/ 178 h 856"/>
                <a:gd name="T6" fmla="*/ 0 w 226"/>
                <a:gd name="T7" fmla="*/ 856 h 856"/>
                <a:gd name="T8" fmla="*/ 226 w 226"/>
                <a:gd name="T9" fmla="*/ 856 h 856"/>
              </a:gdLst>
              <a:ahLst/>
              <a:cxnLst>
                <a:cxn ang="0">
                  <a:pos x="T0" y="T1"/>
                </a:cxn>
                <a:cxn ang="0">
                  <a:pos x="T2" y="T3"/>
                </a:cxn>
                <a:cxn ang="0">
                  <a:pos x="T4" y="T5"/>
                </a:cxn>
                <a:cxn ang="0">
                  <a:pos x="T6" y="T7"/>
                </a:cxn>
                <a:cxn ang="0">
                  <a:pos x="T8" y="T9"/>
                </a:cxn>
              </a:cxnLst>
              <a:rect l="0" t="0" r="r" b="b"/>
              <a:pathLst>
                <a:path w="226" h="856">
                  <a:moveTo>
                    <a:pt x="226" y="856"/>
                  </a:moveTo>
                  <a:lnTo>
                    <a:pt x="226" y="0"/>
                  </a:lnTo>
                  <a:lnTo>
                    <a:pt x="0" y="178"/>
                  </a:lnTo>
                  <a:lnTo>
                    <a:pt x="0" y="856"/>
                  </a:lnTo>
                  <a:lnTo>
                    <a:pt x="226" y="856"/>
                  </a:ln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en-AU">
                <a:solidFill>
                  <a:schemeClr val="tx1">
                    <a:lumMod val="65000"/>
                    <a:lumOff val="35000"/>
                  </a:schemeClr>
                </a:solidFill>
                <a:latin typeface="Alibaba PuHuiTi 3.0 55 Regular" pitchFamily="18" charset="-122"/>
                <a:ea typeface="Alibaba PuHuiTi 3.0 55 Regular" pitchFamily="18" charset="-122"/>
                <a:cs typeface="Alibaba PuHuiTi 3.0 55 Regular" pitchFamily="18" charset="-122"/>
                <a:sym typeface="Arial" panose="020B0604020202020204" pitchFamily="34" charset="0"/>
              </a:endParaRPr>
            </a:p>
          </p:txBody>
        </p:sp>
        <p:sp>
          <p:nvSpPr>
            <p:cNvPr id="31" name="Freeform 12">
              <a:extLst>
                <a:ext uri="{FF2B5EF4-FFF2-40B4-BE49-F238E27FC236}">
                  <a16:creationId xmlns:a16="http://schemas.microsoft.com/office/drawing/2014/main" id="{BA2C90AE-06B1-1F4E-81A4-DE9A8981D337}"/>
                </a:ext>
              </a:extLst>
            </p:cNvPr>
            <p:cNvSpPr>
              <a:spLocks/>
            </p:cNvSpPr>
            <p:nvPr/>
          </p:nvSpPr>
          <p:spPr bwMode="auto">
            <a:xfrm rot="5400000">
              <a:off x="4096878" y="2637675"/>
              <a:ext cx="1101407" cy="476284"/>
            </a:xfrm>
            <a:custGeom>
              <a:avLst/>
              <a:gdLst>
                <a:gd name="T0" fmla="*/ 222 w 444"/>
                <a:gd name="T1" fmla="*/ 192 h 192"/>
                <a:gd name="T2" fmla="*/ 0 w 444"/>
                <a:gd name="T3" fmla="*/ 0 h 192"/>
                <a:gd name="T4" fmla="*/ 222 w 444"/>
                <a:gd name="T5" fmla="*/ 0 h 192"/>
                <a:gd name="T6" fmla="*/ 444 w 444"/>
                <a:gd name="T7" fmla="*/ 0 h 192"/>
                <a:gd name="T8" fmla="*/ 222 w 444"/>
                <a:gd name="T9" fmla="*/ 192 h 192"/>
              </a:gdLst>
              <a:ahLst/>
              <a:cxnLst>
                <a:cxn ang="0">
                  <a:pos x="T0" y="T1"/>
                </a:cxn>
                <a:cxn ang="0">
                  <a:pos x="T2" y="T3"/>
                </a:cxn>
                <a:cxn ang="0">
                  <a:pos x="T4" y="T5"/>
                </a:cxn>
                <a:cxn ang="0">
                  <a:pos x="T6" y="T7"/>
                </a:cxn>
                <a:cxn ang="0">
                  <a:pos x="T8" y="T9"/>
                </a:cxn>
              </a:cxnLst>
              <a:rect l="0" t="0" r="r" b="b"/>
              <a:pathLst>
                <a:path w="444" h="192">
                  <a:moveTo>
                    <a:pt x="222" y="192"/>
                  </a:moveTo>
                  <a:lnTo>
                    <a:pt x="0" y="0"/>
                  </a:lnTo>
                  <a:lnTo>
                    <a:pt x="222" y="0"/>
                  </a:lnTo>
                  <a:lnTo>
                    <a:pt x="444" y="0"/>
                  </a:lnTo>
                  <a:lnTo>
                    <a:pt x="222" y="192"/>
                  </a:ln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en-AU">
                <a:solidFill>
                  <a:schemeClr val="tx1">
                    <a:lumMod val="65000"/>
                    <a:lumOff val="35000"/>
                  </a:schemeClr>
                </a:solidFill>
                <a:latin typeface="Alibaba PuHuiTi 3.0 55 Regular" pitchFamily="18" charset="-122"/>
                <a:ea typeface="Alibaba PuHuiTi 3.0 55 Regular" pitchFamily="18" charset="-122"/>
                <a:cs typeface="Alibaba PuHuiTi 3.0 55 Regular" pitchFamily="18" charset="-122"/>
                <a:sym typeface="Arial" panose="020B0604020202020204" pitchFamily="34" charset="0"/>
              </a:endParaRPr>
            </a:p>
          </p:txBody>
        </p:sp>
      </p:grpSp>
      <p:grpSp>
        <p:nvGrpSpPr>
          <p:cNvPr id="32" name="组合 31">
            <a:extLst>
              <a:ext uri="{FF2B5EF4-FFF2-40B4-BE49-F238E27FC236}">
                <a16:creationId xmlns:a16="http://schemas.microsoft.com/office/drawing/2014/main" id="{C1FDA23F-819D-1347-B135-DF23DE6C7C86}"/>
              </a:ext>
            </a:extLst>
          </p:cNvPr>
          <p:cNvGrpSpPr/>
          <p:nvPr/>
        </p:nvGrpSpPr>
        <p:grpSpPr>
          <a:xfrm>
            <a:off x="8192437" y="2724406"/>
            <a:ext cx="3186763" cy="1160220"/>
            <a:chOff x="8192437" y="1967069"/>
            <a:chExt cx="3186763" cy="1160220"/>
          </a:xfrm>
        </p:grpSpPr>
        <p:sp>
          <p:nvSpPr>
            <p:cNvPr id="33" name="文本框 32">
              <a:extLst>
                <a:ext uri="{FF2B5EF4-FFF2-40B4-BE49-F238E27FC236}">
                  <a16:creationId xmlns:a16="http://schemas.microsoft.com/office/drawing/2014/main" id="{0A810AAF-B207-3D4F-ABC8-F94F73AF4F56}"/>
                </a:ext>
              </a:extLst>
            </p:cNvPr>
            <p:cNvSpPr txBox="1"/>
            <p:nvPr/>
          </p:nvSpPr>
          <p:spPr>
            <a:xfrm>
              <a:off x="8192437" y="1967069"/>
              <a:ext cx="2333208" cy="513346"/>
            </a:xfrm>
            <a:prstGeom prst="rect">
              <a:avLst/>
            </a:prstGeom>
            <a:noFill/>
          </p:spPr>
          <p:txBody>
            <a:bodyPr wrap="square" rtlCol="0">
              <a:spAutoFit/>
            </a:bodyPr>
            <a:lstStyle/>
            <a:p>
              <a:pP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智力汇聚攻克难题</a:t>
              </a:r>
            </a:p>
          </p:txBody>
        </p:sp>
        <p:sp>
          <p:nvSpPr>
            <p:cNvPr id="34" name="文本框 33">
              <a:extLst>
                <a:ext uri="{FF2B5EF4-FFF2-40B4-BE49-F238E27FC236}">
                  <a16:creationId xmlns:a16="http://schemas.microsoft.com/office/drawing/2014/main" id="{2FFD1D7F-8856-DC4C-9005-96AD31FEAEA3}"/>
                </a:ext>
              </a:extLst>
            </p:cNvPr>
            <p:cNvSpPr txBox="1"/>
            <p:nvPr/>
          </p:nvSpPr>
          <p:spPr>
            <a:xfrm>
              <a:off x="8192437" y="2492500"/>
              <a:ext cx="3186763" cy="634789"/>
            </a:xfrm>
            <a:prstGeom prst="rect">
              <a:avLst/>
            </a:prstGeom>
            <a:noFill/>
          </p:spPr>
          <p:txBody>
            <a:bodyPr wrap="square" rtlCol="0">
              <a:spAutoFit/>
            </a:bodyPr>
            <a:lstStyle/>
            <a:p>
              <a:pPr>
                <a:lnSpc>
                  <a:spcPct val="130000"/>
                </a:lnSpc>
              </a:pPr>
              <a:r>
                <a:rPr lang="zh-CN" altLang="en-US" sz="1400" dirty="0">
                  <a:latin typeface="Alibaba PuHuiTi 3.0 45 Light" pitchFamily="18" charset="-122"/>
                  <a:ea typeface="Alibaba PuHuiTi 3.0 45 Light" pitchFamily="18" charset="-122"/>
                  <a:cs typeface="Alibaba PuHuiTi 3.0 45 Light" pitchFamily="18" charset="-122"/>
                  <a:sym typeface="+mn-lt"/>
                </a:rPr>
                <a:t>通过开源实现分布式智力汇聚，避免重复发明轮子，协作攻克技术难题。</a:t>
              </a:r>
            </a:p>
          </p:txBody>
        </p:sp>
      </p:grpSp>
      <p:grpSp>
        <p:nvGrpSpPr>
          <p:cNvPr id="35" name="组合 34">
            <a:extLst>
              <a:ext uri="{FF2B5EF4-FFF2-40B4-BE49-F238E27FC236}">
                <a16:creationId xmlns:a16="http://schemas.microsoft.com/office/drawing/2014/main" id="{656B3925-617E-154D-9593-0735873B55B6}"/>
              </a:ext>
            </a:extLst>
          </p:cNvPr>
          <p:cNvGrpSpPr/>
          <p:nvPr/>
        </p:nvGrpSpPr>
        <p:grpSpPr>
          <a:xfrm>
            <a:off x="8192437" y="4335883"/>
            <a:ext cx="3580463" cy="1160220"/>
            <a:chOff x="8192437" y="1967069"/>
            <a:chExt cx="3580463" cy="1160220"/>
          </a:xfrm>
        </p:grpSpPr>
        <p:sp>
          <p:nvSpPr>
            <p:cNvPr id="36" name="文本框 35">
              <a:extLst>
                <a:ext uri="{FF2B5EF4-FFF2-40B4-BE49-F238E27FC236}">
                  <a16:creationId xmlns:a16="http://schemas.microsoft.com/office/drawing/2014/main" id="{DAF82F57-6E1E-3942-BBED-E359582E447C}"/>
                </a:ext>
              </a:extLst>
            </p:cNvPr>
            <p:cNvSpPr txBox="1"/>
            <p:nvPr/>
          </p:nvSpPr>
          <p:spPr>
            <a:xfrm>
              <a:off x="8192437" y="1967069"/>
              <a:ext cx="2333208" cy="513346"/>
            </a:xfrm>
            <a:prstGeom prst="rect">
              <a:avLst/>
            </a:prstGeom>
            <a:noFill/>
          </p:spPr>
          <p:txBody>
            <a:bodyPr wrap="square" rtlCol="0">
              <a:spAutoFit/>
            </a:bodyPr>
            <a:lstStyle/>
            <a:p>
              <a:pP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开源在于贡献</a:t>
              </a:r>
            </a:p>
          </p:txBody>
        </p:sp>
        <p:sp>
          <p:nvSpPr>
            <p:cNvPr id="37" name="文本框 36">
              <a:extLst>
                <a:ext uri="{FF2B5EF4-FFF2-40B4-BE49-F238E27FC236}">
                  <a16:creationId xmlns:a16="http://schemas.microsoft.com/office/drawing/2014/main" id="{4BC51108-5D0D-354A-8F9B-F5BDD9C75B04}"/>
                </a:ext>
              </a:extLst>
            </p:cNvPr>
            <p:cNvSpPr txBox="1"/>
            <p:nvPr/>
          </p:nvSpPr>
          <p:spPr>
            <a:xfrm>
              <a:off x="8192437" y="2492500"/>
              <a:ext cx="3580463" cy="634789"/>
            </a:xfrm>
            <a:prstGeom prst="rect">
              <a:avLst/>
            </a:prstGeom>
            <a:noFill/>
          </p:spPr>
          <p:txBody>
            <a:bodyPr wrap="square" rtlCol="0">
              <a:spAutoFit/>
            </a:bodyPr>
            <a:lstStyle/>
            <a:p>
              <a:pPr>
                <a:lnSpc>
                  <a:spcPct val="130000"/>
                </a:lnSpc>
              </a:pPr>
              <a:r>
                <a:rPr lang="zh-CN" altLang="en-US" sz="1400" dirty="0">
                  <a:latin typeface="Alibaba PuHuiTi 3.0 45 Light" pitchFamily="18" charset="-122"/>
                  <a:ea typeface="Alibaba PuHuiTi 3.0 45 Light" pitchFamily="18" charset="-122"/>
                  <a:cs typeface="Alibaba PuHuiTi 3.0 45 Light" pitchFamily="18" charset="-122"/>
                  <a:sym typeface="+mn-lt"/>
                </a:rPr>
                <a:t>开源协作创新，通过同行评审快速迭代保证质量，开源是用贡献而非地位换取声誉。</a:t>
              </a:r>
            </a:p>
          </p:txBody>
        </p:sp>
      </p:grpSp>
      <p:grpSp>
        <p:nvGrpSpPr>
          <p:cNvPr id="38" name="组合 37">
            <a:extLst>
              <a:ext uri="{FF2B5EF4-FFF2-40B4-BE49-F238E27FC236}">
                <a16:creationId xmlns:a16="http://schemas.microsoft.com/office/drawing/2014/main" id="{F11F8F42-C0DF-3D47-80F8-E089F31D6390}"/>
              </a:ext>
            </a:extLst>
          </p:cNvPr>
          <p:cNvGrpSpPr/>
          <p:nvPr/>
        </p:nvGrpSpPr>
        <p:grpSpPr>
          <a:xfrm>
            <a:off x="660160" y="1918667"/>
            <a:ext cx="3186763" cy="1160220"/>
            <a:chOff x="8192437" y="1967069"/>
            <a:chExt cx="3186763" cy="1160220"/>
          </a:xfrm>
        </p:grpSpPr>
        <p:sp>
          <p:nvSpPr>
            <p:cNvPr id="39" name="文本框 38">
              <a:extLst>
                <a:ext uri="{FF2B5EF4-FFF2-40B4-BE49-F238E27FC236}">
                  <a16:creationId xmlns:a16="http://schemas.microsoft.com/office/drawing/2014/main" id="{4E810A22-0DCF-8E4E-8E5E-D1DB848793F2}"/>
                </a:ext>
              </a:extLst>
            </p:cNvPr>
            <p:cNvSpPr txBox="1"/>
            <p:nvPr/>
          </p:nvSpPr>
          <p:spPr>
            <a:xfrm>
              <a:off x="9198998" y="1967069"/>
              <a:ext cx="2180202" cy="513346"/>
            </a:xfrm>
            <a:prstGeom prst="rect">
              <a:avLst/>
            </a:prstGeom>
            <a:noFill/>
          </p:spPr>
          <p:txBody>
            <a:bodyPr wrap="square" rtlCol="0">
              <a:spAutoFit/>
            </a:bodyPr>
            <a:lstStyle/>
            <a:p>
              <a:pPr algn="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勇敢迈出第一步</a:t>
              </a:r>
            </a:p>
          </p:txBody>
        </p:sp>
        <p:sp>
          <p:nvSpPr>
            <p:cNvPr id="40" name="文本框 39">
              <a:extLst>
                <a:ext uri="{FF2B5EF4-FFF2-40B4-BE49-F238E27FC236}">
                  <a16:creationId xmlns:a16="http://schemas.microsoft.com/office/drawing/2014/main" id="{90F99C0D-1BA3-8041-A287-EEB34ABA9C91}"/>
                </a:ext>
              </a:extLst>
            </p:cNvPr>
            <p:cNvSpPr txBox="1"/>
            <p:nvPr/>
          </p:nvSpPr>
          <p:spPr>
            <a:xfrm>
              <a:off x="8192437" y="2492500"/>
              <a:ext cx="3186763" cy="634789"/>
            </a:xfrm>
            <a:prstGeom prst="rect">
              <a:avLst/>
            </a:prstGeom>
            <a:noFill/>
          </p:spPr>
          <p:txBody>
            <a:bodyPr wrap="square" rtlCol="0">
              <a:spAutoFit/>
            </a:bodyPr>
            <a:lstStyle/>
            <a:p>
              <a:pPr algn="r">
                <a:lnSpc>
                  <a:spcPct val="130000"/>
                </a:lnSpc>
              </a:pPr>
              <a:r>
                <a:rPr lang="zh-CN" altLang="en-US" sz="1400" dirty="0">
                  <a:latin typeface="Alibaba PuHuiTi 3.0 45 Light" pitchFamily="18" charset="-122"/>
                  <a:ea typeface="Alibaba PuHuiTi 3.0 45 Light" pitchFamily="18" charset="-122"/>
                  <a:cs typeface="Alibaba PuHuiTi 3.0 45 Light" pitchFamily="18" charset="-122"/>
                  <a:sym typeface="+mn-lt"/>
                </a:rPr>
                <a:t>不要过于担心自己的能力问题，坚持且勇敢的迈出第一步加入开源社区。</a:t>
              </a:r>
            </a:p>
          </p:txBody>
        </p:sp>
      </p:grpSp>
      <p:grpSp>
        <p:nvGrpSpPr>
          <p:cNvPr id="41" name="组合 40">
            <a:extLst>
              <a:ext uri="{FF2B5EF4-FFF2-40B4-BE49-F238E27FC236}">
                <a16:creationId xmlns:a16="http://schemas.microsoft.com/office/drawing/2014/main" id="{2735B114-765A-124B-90D0-2E5748732CAC}"/>
              </a:ext>
            </a:extLst>
          </p:cNvPr>
          <p:cNvGrpSpPr/>
          <p:nvPr/>
        </p:nvGrpSpPr>
        <p:grpSpPr>
          <a:xfrm>
            <a:off x="407964" y="3530145"/>
            <a:ext cx="3438960" cy="1160220"/>
            <a:chOff x="7940241" y="1967069"/>
            <a:chExt cx="3438960" cy="1160220"/>
          </a:xfrm>
        </p:grpSpPr>
        <p:sp>
          <p:nvSpPr>
            <p:cNvPr id="42" name="文本框 41">
              <a:extLst>
                <a:ext uri="{FF2B5EF4-FFF2-40B4-BE49-F238E27FC236}">
                  <a16:creationId xmlns:a16="http://schemas.microsoft.com/office/drawing/2014/main" id="{BC59B431-3A7D-F44B-889F-ED4A0533BF5C}"/>
                </a:ext>
              </a:extLst>
            </p:cNvPr>
            <p:cNvSpPr txBox="1"/>
            <p:nvPr/>
          </p:nvSpPr>
          <p:spPr>
            <a:xfrm>
              <a:off x="9274952" y="1967069"/>
              <a:ext cx="2104248" cy="513346"/>
            </a:xfrm>
            <a:prstGeom prst="rect">
              <a:avLst/>
            </a:prstGeom>
            <a:noFill/>
          </p:spPr>
          <p:txBody>
            <a:bodyPr wrap="square" rtlCol="0">
              <a:spAutoFit/>
            </a:bodyPr>
            <a:lstStyle/>
            <a:p>
              <a:pPr algn="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学习开源协同</a:t>
              </a:r>
            </a:p>
          </p:txBody>
        </p:sp>
        <p:sp>
          <p:nvSpPr>
            <p:cNvPr id="43" name="文本框 42">
              <a:extLst>
                <a:ext uri="{FF2B5EF4-FFF2-40B4-BE49-F238E27FC236}">
                  <a16:creationId xmlns:a16="http://schemas.microsoft.com/office/drawing/2014/main" id="{3C82F5E7-B968-F944-B5A5-0DBC4CE37088}"/>
                </a:ext>
              </a:extLst>
            </p:cNvPr>
            <p:cNvSpPr txBox="1"/>
            <p:nvPr/>
          </p:nvSpPr>
          <p:spPr>
            <a:xfrm>
              <a:off x="7940241" y="2492500"/>
              <a:ext cx="3438960" cy="634789"/>
            </a:xfrm>
            <a:prstGeom prst="rect">
              <a:avLst/>
            </a:prstGeom>
            <a:noFill/>
          </p:spPr>
          <p:txBody>
            <a:bodyPr wrap="square" rtlCol="0">
              <a:spAutoFit/>
            </a:bodyPr>
            <a:lstStyle/>
            <a:p>
              <a:pPr algn="r">
                <a:lnSpc>
                  <a:spcPct val="130000"/>
                </a:lnSpc>
              </a:pPr>
              <a:r>
                <a:rPr lang="zh-CN" altLang="en-US" sz="1400" dirty="0">
                  <a:latin typeface="Alibaba PuHuiTi 3.0 45 Light" pitchFamily="18" charset="-122"/>
                  <a:ea typeface="Alibaba PuHuiTi 3.0 45 Light" pitchFamily="18" charset="-122"/>
                  <a:cs typeface="Alibaba PuHuiTi 3.0 45 Light" pitchFamily="18" charset="-122"/>
                  <a:sym typeface="+mn-lt"/>
                </a:rPr>
                <a:t>学会通过开源社区进行协同工作，异步沟通，如提</a:t>
              </a:r>
              <a:r>
                <a:rPr lang="en-US" altLang="zh-CN" sz="1400" dirty="0">
                  <a:latin typeface="Alibaba PuHuiTi 3.0 45 Light" pitchFamily="18" charset="-122"/>
                  <a:ea typeface="Alibaba PuHuiTi 3.0 45 Light" pitchFamily="18" charset="-122"/>
                  <a:cs typeface="Alibaba PuHuiTi 3.0 45 Light" pitchFamily="18" charset="-122"/>
                  <a:sym typeface="+mn-lt"/>
                </a:rPr>
                <a:t>PR</a:t>
              </a:r>
              <a:r>
                <a:rPr lang="zh-CN" altLang="en-US" sz="1400" dirty="0">
                  <a:latin typeface="Alibaba PuHuiTi 3.0 45 Light" pitchFamily="18" charset="-122"/>
                  <a:ea typeface="Alibaba PuHuiTi 3.0 45 Light" pitchFamily="18" charset="-122"/>
                  <a:cs typeface="Alibaba PuHuiTi 3.0 45 Light" pitchFamily="18" charset="-122"/>
                  <a:sym typeface="+mn-lt"/>
                </a:rPr>
                <a:t>、提</a:t>
              </a:r>
              <a:r>
                <a:rPr lang="en-US" altLang="zh-CN" sz="1400" dirty="0">
                  <a:latin typeface="Alibaba PuHuiTi 3.0 45 Light" pitchFamily="18" charset="-122"/>
                  <a:ea typeface="Alibaba PuHuiTi 3.0 45 Light" pitchFamily="18" charset="-122"/>
                  <a:cs typeface="Alibaba PuHuiTi 3.0 45 Light" pitchFamily="18" charset="-122"/>
                  <a:sym typeface="+mn-lt"/>
                </a:rPr>
                <a:t>Issue</a:t>
              </a:r>
              <a:r>
                <a:rPr lang="zh-CN" altLang="en-US" sz="1400" dirty="0">
                  <a:latin typeface="Alibaba PuHuiTi 3.0 45 Light" pitchFamily="18" charset="-122"/>
                  <a:ea typeface="Alibaba PuHuiTi 3.0 45 Light" pitchFamily="18" charset="-122"/>
                  <a:cs typeface="Alibaba PuHuiTi 3.0 45 Light" pitchFamily="18" charset="-122"/>
                  <a:sym typeface="+mn-lt"/>
                </a:rPr>
                <a:t>等，最终贡献社区。</a:t>
              </a:r>
            </a:p>
          </p:txBody>
        </p:sp>
      </p:grpSp>
    </p:spTree>
    <p:extLst>
      <p:ext uri="{BB962C8B-B14F-4D97-AF65-F5344CB8AC3E}">
        <p14:creationId xmlns:p14="http://schemas.microsoft.com/office/powerpoint/2010/main" val="1384122784"/>
      </p:ext>
    </p:extLst>
  </p:cSld>
  <p:clrMapOvr>
    <a:masterClrMapping/>
  </p:clrMapOvr>
  <p:transition spd="slow"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wipe(down)">
                                      <p:cBhvr>
                                        <p:cTn id="13" dur="500"/>
                                        <p:tgtEl>
                                          <p:spTgt spid="38"/>
                                        </p:tgtEl>
                                      </p:cBhvr>
                                    </p:animEffect>
                                  </p:childTnLst>
                                </p:cTn>
                              </p:par>
                            </p:childTnLst>
                          </p:cTn>
                        </p:par>
                        <p:par>
                          <p:cTn id="14" fill="hold">
                            <p:stCondLst>
                              <p:cond delay="1000"/>
                            </p:stCondLst>
                            <p:childTnLst>
                              <p:par>
                                <p:cTn id="15" presetID="22" presetClass="entr" presetSubtype="4" fill="hold" nodeType="after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wipe(down)">
                                      <p:cBhvr>
                                        <p:cTn id="17" dur="500"/>
                                        <p:tgtEl>
                                          <p:spTgt spid="41"/>
                                        </p:tgtEl>
                                      </p:cBhvr>
                                    </p:animEffect>
                                  </p:childTnLst>
                                </p:cTn>
                              </p:par>
                            </p:childTnLst>
                          </p:cTn>
                        </p:par>
                        <p:par>
                          <p:cTn id="18" fill="hold">
                            <p:stCondLst>
                              <p:cond delay="1500"/>
                            </p:stCondLst>
                            <p:childTnLst>
                              <p:par>
                                <p:cTn id="19" presetID="22" presetClass="entr" presetSubtype="4" fill="hold" nodeType="after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down)">
                                      <p:cBhvr>
                                        <p:cTn id="21" dur="500"/>
                                        <p:tgtEl>
                                          <p:spTgt spid="32"/>
                                        </p:tgtEl>
                                      </p:cBhvr>
                                    </p:animEffect>
                                  </p:childTnLst>
                                </p:cTn>
                              </p:par>
                            </p:childTnLst>
                          </p:cTn>
                        </p:par>
                        <p:par>
                          <p:cTn id="22" fill="hold">
                            <p:stCondLst>
                              <p:cond delay="2000"/>
                            </p:stCondLst>
                            <p:childTnLst>
                              <p:par>
                                <p:cTn id="23" presetID="22" presetClass="entr" presetSubtype="4" fill="hold" nodeType="after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wipe(down)">
                                      <p:cBhvr>
                                        <p:cTn id="25"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23FF9C-7AED-4B2F-B513-B543132B09CB}"/>
              </a:ext>
            </a:extLst>
          </p:cNvPr>
          <p:cNvSpPr>
            <a:spLocks noGrp="1"/>
          </p:cNvSpPr>
          <p:nvPr>
            <p:ph type="title"/>
          </p:nvPr>
        </p:nvSpPr>
        <p:spPr/>
        <p:txBody>
          <a:bodyPr>
            <a:normAutofit/>
          </a:bodyPr>
          <a:lstStyle/>
          <a:p>
            <a:r>
              <a:rPr lang="zh-CN" altLang="en-US" dirty="0"/>
              <a:t>二、如何运营管理开源社区</a:t>
            </a:r>
          </a:p>
        </p:txBody>
      </p:sp>
      <p:grpSp>
        <p:nvGrpSpPr>
          <p:cNvPr id="24" name="组合 23">
            <a:extLst>
              <a:ext uri="{FF2B5EF4-FFF2-40B4-BE49-F238E27FC236}">
                <a16:creationId xmlns:a16="http://schemas.microsoft.com/office/drawing/2014/main" id="{85AC5FF1-DBB7-B042-B4C1-61DBCDE6B2DE}"/>
              </a:ext>
            </a:extLst>
          </p:cNvPr>
          <p:cNvGrpSpPr/>
          <p:nvPr/>
        </p:nvGrpSpPr>
        <p:grpSpPr>
          <a:xfrm>
            <a:off x="4327291" y="1194005"/>
            <a:ext cx="3537418" cy="5084658"/>
            <a:chOff x="3283308" y="1062868"/>
            <a:chExt cx="2337803" cy="3360342"/>
          </a:xfrm>
        </p:grpSpPr>
        <p:sp>
          <p:nvSpPr>
            <p:cNvPr id="25" name="Oval 11">
              <a:extLst>
                <a:ext uri="{FF2B5EF4-FFF2-40B4-BE49-F238E27FC236}">
                  <a16:creationId xmlns:a16="http://schemas.microsoft.com/office/drawing/2014/main" id="{5A285712-C0F8-D34D-8377-013CABEC2AE0}"/>
                </a:ext>
              </a:extLst>
            </p:cNvPr>
            <p:cNvSpPr>
              <a:spLocks noChangeArrowheads="1"/>
            </p:cNvSpPr>
            <p:nvPr/>
          </p:nvSpPr>
          <p:spPr bwMode="auto">
            <a:xfrm>
              <a:off x="3460536" y="3435578"/>
              <a:ext cx="830867" cy="830281"/>
            </a:xfrm>
            <a:prstGeom prst="ellipse">
              <a:avLst/>
            </a:prstGeom>
            <a:solidFill>
              <a:srgbClr val="0070C0"/>
            </a:solidFill>
            <a:ln w="38100">
              <a:noFill/>
            </a:ln>
            <a:effectLst>
              <a:innerShdw blurRad="165100" dist="635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FFFFFF"/>
                </a:solidFill>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26" name="Oval 11">
              <a:extLst>
                <a:ext uri="{FF2B5EF4-FFF2-40B4-BE49-F238E27FC236}">
                  <a16:creationId xmlns:a16="http://schemas.microsoft.com/office/drawing/2014/main" id="{3DEF7645-3F89-1444-B987-2FAC64591CA7}"/>
                </a:ext>
              </a:extLst>
            </p:cNvPr>
            <p:cNvSpPr>
              <a:spLocks noChangeArrowheads="1"/>
            </p:cNvSpPr>
            <p:nvPr/>
          </p:nvSpPr>
          <p:spPr bwMode="auto">
            <a:xfrm>
              <a:off x="3460536" y="3435578"/>
              <a:ext cx="830867" cy="830281"/>
            </a:xfrm>
            <a:prstGeom prst="ellipse">
              <a:avLst/>
            </a:prstGeom>
            <a:solidFill>
              <a:srgbClr val="0165C5"/>
            </a:solidFill>
            <a:ln w="38100">
              <a:noFill/>
            </a:ln>
            <a:effectLst>
              <a:innerShdw blurRad="63500" dist="50800" dir="13500000">
                <a:prstClr val="black">
                  <a:alpha val="50000"/>
                </a:prstClr>
              </a:inn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en-US" altLang="zh-CN" sz="2800" b="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sym typeface="Arial" panose="020B0604020202020204" pitchFamily="34" charset="0"/>
                </a:rPr>
                <a:t>04</a:t>
              </a:r>
              <a:endParaRPr lang="zh-CN" altLang="en-US" sz="2800" b="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28" name="Oval 10">
              <a:extLst>
                <a:ext uri="{FF2B5EF4-FFF2-40B4-BE49-F238E27FC236}">
                  <a16:creationId xmlns:a16="http://schemas.microsoft.com/office/drawing/2014/main" id="{1E424BE1-47E0-094C-80CD-860122B9D099}"/>
                </a:ext>
              </a:extLst>
            </p:cNvPr>
            <p:cNvSpPr>
              <a:spLocks noChangeArrowheads="1"/>
            </p:cNvSpPr>
            <p:nvPr/>
          </p:nvSpPr>
          <p:spPr bwMode="auto">
            <a:xfrm>
              <a:off x="4787044" y="2701430"/>
              <a:ext cx="830389" cy="831238"/>
            </a:xfrm>
            <a:prstGeom prst="ellipse">
              <a:avLst/>
            </a:prstGeom>
            <a:solidFill>
              <a:srgbClr val="DCB66B"/>
            </a:solidFill>
            <a:ln w="38100">
              <a:noFill/>
            </a:ln>
            <a:effectLst>
              <a:innerShdw blurRad="165100" dist="635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FFFFFF"/>
                </a:solidFill>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44" name="Oval 10">
              <a:extLst>
                <a:ext uri="{FF2B5EF4-FFF2-40B4-BE49-F238E27FC236}">
                  <a16:creationId xmlns:a16="http://schemas.microsoft.com/office/drawing/2014/main" id="{8124C115-3310-CB4B-84DA-00BF0DFF4FCD}"/>
                </a:ext>
              </a:extLst>
            </p:cNvPr>
            <p:cNvSpPr>
              <a:spLocks noChangeArrowheads="1"/>
            </p:cNvSpPr>
            <p:nvPr/>
          </p:nvSpPr>
          <p:spPr bwMode="auto">
            <a:xfrm>
              <a:off x="4790722" y="2701430"/>
              <a:ext cx="830389" cy="831238"/>
            </a:xfrm>
            <a:prstGeom prst="ellipse">
              <a:avLst/>
            </a:prstGeom>
            <a:solidFill>
              <a:srgbClr val="02B0E1"/>
            </a:solidFill>
            <a:ln w="38100">
              <a:noFill/>
            </a:ln>
            <a:effectLst>
              <a:innerShdw blurRad="63500" dist="50800" dir="13500000">
                <a:prstClr val="black">
                  <a:alpha val="50000"/>
                </a:prstClr>
              </a:inn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en-US" altLang="zh-CN" sz="2800" b="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sym typeface="Arial" panose="020B0604020202020204" pitchFamily="34" charset="0"/>
                </a:rPr>
                <a:t>03</a:t>
              </a:r>
              <a:endParaRPr lang="zh-CN" altLang="en-US" sz="2800" b="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45" name="Oval 9">
              <a:extLst>
                <a:ext uri="{FF2B5EF4-FFF2-40B4-BE49-F238E27FC236}">
                  <a16:creationId xmlns:a16="http://schemas.microsoft.com/office/drawing/2014/main" id="{64732EFF-7553-3940-87C2-612C56F7E2B1}"/>
                </a:ext>
              </a:extLst>
            </p:cNvPr>
            <p:cNvSpPr>
              <a:spLocks noChangeArrowheads="1"/>
            </p:cNvSpPr>
            <p:nvPr/>
          </p:nvSpPr>
          <p:spPr bwMode="auto">
            <a:xfrm>
              <a:off x="3468877" y="1970151"/>
              <a:ext cx="830389" cy="830281"/>
            </a:xfrm>
            <a:prstGeom prst="ellipse">
              <a:avLst/>
            </a:prstGeom>
            <a:solidFill>
              <a:srgbClr val="0070C0"/>
            </a:solidFill>
            <a:ln w="38100">
              <a:noFill/>
            </a:ln>
            <a:effectLst>
              <a:innerShdw blurRad="165100" dist="635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FFFFFF"/>
                </a:solidFill>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46" name="Oval 9">
              <a:extLst>
                <a:ext uri="{FF2B5EF4-FFF2-40B4-BE49-F238E27FC236}">
                  <a16:creationId xmlns:a16="http://schemas.microsoft.com/office/drawing/2014/main" id="{155AA67B-615D-624C-9026-44FC81F52654}"/>
                </a:ext>
              </a:extLst>
            </p:cNvPr>
            <p:cNvSpPr>
              <a:spLocks noChangeArrowheads="1"/>
            </p:cNvSpPr>
            <p:nvPr/>
          </p:nvSpPr>
          <p:spPr bwMode="auto">
            <a:xfrm>
              <a:off x="3468876" y="1970151"/>
              <a:ext cx="830389" cy="830281"/>
            </a:xfrm>
            <a:prstGeom prst="ellipse">
              <a:avLst/>
            </a:prstGeom>
            <a:solidFill>
              <a:srgbClr val="02B0E1"/>
            </a:solidFill>
            <a:ln w="38100">
              <a:noFill/>
            </a:ln>
            <a:effectLst>
              <a:innerShdw blurRad="63500" dist="50800" dir="13500000">
                <a:prstClr val="black">
                  <a:alpha val="50000"/>
                </a:prstClr>
              </a:inn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en-US" altLang="zh-CN" sz="2800" b="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sym typeface="Arial" panose="020B0604020202020204" pitchFamily="34" charset="0"/>
                </a:rPr>
                <a:t>02</a:t>
              </a:r>
              <a:endParaRPr lang="zh-CN" altLang="en-US" sz="2800" b="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47" name="Oval 8">
              <a:extLst>
                <a:ext uri="{FF2B5EF4-FFF2-40B4-BE49-F238E27FC236}">
                  <a16:creationId xmlns:a16="http://schemas.microsoft.com/office/drawing/2014/main" id="{4B864DBD-1F69-4040-9E49-0EF116BA2B9A}"/>
                </a:ext>
              </a:extLst>
            </p:cNvPr>
            <p:cNvSpPr>
              <a:spLocks noChangeArrowheads="1"/>
            </p:cNvSpPr>
            <p:nvPr/>
          </p:nvSpPr>
          <p:spPr bwMode="auto">
            <a:xfrm>
              <a:off x="4779765" y="1224524"/>
              <a:ext cx="830389" cy="831716"/>
            </a:xfrm>
            <a:prstGeom prst="ellipse">
              <a:avLst/>
            </a:prstGeom>
            <a:solidFill>
              <a:srgbClr val="0070C0"/>
            </a:solidFill>
            <a:ln w="38100">
              <a:noFill/>
            </a:ln>
            <a:effectLst>
              <a:innerShdw blurRad="165100" dist="635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solidFill>
                  <a:srgbClr val="FFFFFF"/>
                </a:solidFill>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48" name="Oval 8">
              <a:extLst>
                <a:ext uri="{FF2B5EF4-FFF2-40B4-BE49-F238E27FC236}">
                  <a16:creationId xmlns:a16="http://schemas.microsoft.com/office/drawing/2014/main" id="{E693CE26-257B-D84E-BDDB-78BCE9F89E35}"/>
                </a:ext>
              </a:extLst>
            </p:cNvPr>
            <p:cNvSpPr>
              <a:spLocks noChangeArrowheads="1"/>
            </p:cNvSpPr>
            <p:nvPr/>
          </p:nvSpPr>
          <p:spPr bwMode="auto">
            <a:xfrm>
              <a:off x="4779764" y="1224524"/>
              <a:ext cx="830389" cy="831716"/>
            </a:xfrm>
            <a:prstGeom prst="ellipse">
              <a:avLst/>
            </a:prstGeom>
            <a:solidFill>
              <a:srgbClr val="0165C5"/>
            </a:solidFill>
            <a:ln w="38100">
              <a:noFill/>
            </a:ln>
            <a:effectLst>
              <a:innerShdw blurRad="63500" dist="50800" dir="13500000">
                <a:prstClr val="black">
                  <a:alpha val="50000"/>
                </a:prstClr>
              </a:inn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lIns="0" tIns="34290" rIns="0" bIns="34290" rtlCol="0" anchor="ctr"/>
            <a:lstStyle/>
            <a:p>
              <a:pPr algn="ctr"/>
              <a:r>
                <a:rPr lang="en-US" altLang="zh-CN" sz="2800" b="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sym typeface="Arial" panose="020B0604020202020204" pitchFamily="34" charset="0"/>
                </a:rPr>
                <a:t>01</a:t>
              </a:r>
              <a:endParaRPr lang="zh-CN" altLang="en-US" sz="2800" b="1" dirty="0">
                <a:solidFill>
                  <a:schemeClr val="bg1"/>
                </a:solidFill>
                <a:effectLst>
                  <a:outerShdw blurRad="38100" dist="38100" dir="2700000" algn="tl">
                    <a:srgbClr val="000000">
                      <a:alpha val="43137"/>
                    </a:srgbClr>
                  </a:outerShdw>
                </a:effectLst>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49" name="Freeform 7">
              <a:extLst>
                <a:ext uri="{FF2B5EF4-FFF2-40B4-BE49-F238E27FC236}">
                  <a16:creationId xmlns:a16="http://schemas.microsoft.com/office/drawing/2014/main" id="{8913662D-1BE0-4B4F-AB12-E4FB7A8CF1B2}"/>
                </a:ext>
              </a:extLst>
            </p:cNvPr>
            <p:cNvSpPr>
              <a:spLocks/>
            </p:cNvSpPr>
            <p:nvPr/>
          </p:nvSpPr>
          <p:spPr bwMode="auto">
            <a:xfrm>
              <a:off x="4126134" y="1062868"/>
              <a:ext cx="877744" cy="3360342"/>
            </a:xfrm>
            <a:custGeom>
              <a:avLst/>
              <a:gdLst>
                <a:gd name="T0" fmla="*/ 0 w 777"/>
                <a:gd name="T1" fmla="*/ 2974 h 2974"/>
                <a:gd name="T2" fmla="*/ 507 w 777"/>
                <a:gd name="T3" fmla="*/ 2467 h 2974"/>
                <a:gd name="T4" fmla="*/ 388 w 777"/>
                <a:gd name="T5" fmla="*/ 2138 h 2974"/>
                <a:gd name="T6" fmla="*/ 277 w 777"/>
                <a:gd name="T7" fmla="*/ 1818 h 2974"/>
                <a:gd name="T8" fmla="*/ 398 w 777"/>
                <a:gd name="T9" fmla="*/ 1488 h 2974"/>
                <a:gd name="T10" fmla="*/ 507 w 777"/>
                <a:gd name="T11" fmla="*/ 1171 h 2974"/>
                <a:gd name="T12" fmla="*/ 390 w 777"/>
                <a:gd name="T13" fmla="*/ 844 h 2974"/>
                <a:gd name="T14" fmla="*/ 267 w 777"/>
                <a:gd name="T15" fmla="*/ 511 h 2974"/>
                <a:gd name="T16" fmla="*/ 777 w 777"/>
                <a:gd name="T17" fmla="*/ 0 h 2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7" h="2974">
                  <a:moveTo>
                    <a:pt x="0" y="2974"/>
                  </a:moveTo>
                  <a:cubicBezTo>
                    <a:pt x="280" y="2974"/>
                    <a:pt x="507" y="2747"/>
                    <a:pt x="507" y="2467"/>
                  </a:cubicBezTo>
                  <a:cubicBezTo>
                    <a:pt x="507" y="2342"/>
                    <a:pt x="459" y="2227"/>
                    <a:pt x="388" y="2138"/>
                  </a:cubicBezTo>
                  <a:cubicBezTo>
                    <a:pt x="317" y="2049"/>
                    <a:pt x="277" y="1939"/>
                    <a:pt x="277" y="1818"/>
                  </a:cubicBezTo>
                  <a:cubicBezTo>
                    <a:pt x="277" y="1692"/>
                    <a:pt x="326" y="1577"/>
                    <a:pt x="398" y="1488"/>
                  </a:cubicBezTo>
                  <a:cubicBezTo>
                    <a:pt x="469" y="1400"/>
                    <a:pt x="507" y="1290"/>
                    <a:pt x="507" y="1171"/>
                  </a:cubicBezTo>
                  <a:cubicBezTo>
                    <a:pt x="507" y="1047"/>
                    <a:pt x="465" y="933"/>
                    <a:pt x="390" y="844"/>
                  </a:cubicBezTo>
                  <a:cubicBezTo>
                    <a:pt x="315" y="754"/>
                    <a:pt x="267" y="638"/>
                    <a:pt x="267" y="511"/>
                  </a:cubicBezTo>
                  <a:cubicBezTo>
                    <a:pt x="267" y="229"/>
                    <a:pt x="496" y="0"/>
                    <a:pt x="777" y="0"/>
                  </a:cubicBezTo>
                </a:path>
              </a:pathLst>
            </a:custGeom>
            <a:noFill/>
            <a:ln w="12700" cap="flat">
              <a:solidFill>
                <a:schemeClr val="bg1">
                  <a:lumMod val="85000"/>
                </a:schemeClr>
              </a:solidFill>
              <a:prstDash val="solid"/>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zh-CN" altLang="en-US">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50" name="Oval 12">
              <a:extLst>
                <a:ext uri="{FF2B5EF4-FFF2-40B4-BE49-F238E27FC236}">
                  <a16:creationId xmlns:a16="http://schemas.microsoft.com/office/drawing/2014/main" id="{48CE389A-A20E-9347-A35B-5AB0CB9E5D4E}"/>
                </a:ext>
              </a:extLst>
            </p:cNvPr>
            <p:cNvSpPr>
              <a:spLocks noChangeArrowheads="1"/>
            </p:cNvSpPr>
            <p:nvPr/>
          </p:nvSpPr>
          <p:spPr bwMode="auto">
            <a:xfrm>
              <a:off x="4382521" y="1417746"/>
              <a:ext cx="122932" cy="123395"/>
            </a:xfrm>
            <a:prstGeom prst="ellipse">
              <a:avLst/>
            </a:prstGeom>
            <a:solidFill>
              <a:srgbClr val="FFFFFF"/>
            </a:solidFill>
            <a:ln w="12700" cap="flat">
              <a:solidFill>
                <a:schemeClr val="bg1">
                  <a:lumMod val="65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zh-CN" altLang="en-US">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51" name="Oval 13">
              <a:extLst>
                <a:ext uri="{FF2B5EF4-FFF2-40B4-BE49-F238E27FC236}">
                  <a16:creationId xmlns:a16="http://schemas.microsoft.com/office/drawing/2014/main" id="{ECEE576E-F187-054F-B35F-4F5325215071}"/>
                </a:ext>
              </a:extLst>
            </p:cNvPr>
            <p:cNvSpPr>
              <a:spLocks noChangeArrowheads="1"/>
            </p:cNvSpPr>
            <p:nvPr/>
          </p:nvSpPr>
          <p:spPr bwMode="auto">
            <a:xfrm>
              <a:off x="4658042" y="2334116"/>
              <a:ext cx="123411" cy="122916"/>
            </a:xfrm>
            <a:prstGeom prst="ellipse">
              <a:avLst/>
            </a:prstGeom>
            <a:solidFill>
              <a:srgbClr val="FFFFFF"/>
            </a:solidFill>
            <a:ln w="12700" cap="flat">
              <a:solidFill>
                <a:schemeClr val="bg1">
                  <a:lumMod val="65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zh-CN" altLang="en-US">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52" name="Oval 14">
              <a:extLst>
                <a:ext uri="{FF2B5EF4-FFF2-40B4-BE49-F238E27FC236}">
                  <a16:creationId xmlns:a16="http://schemas.microsoft.com/office/drawing/2014/main" id="{BC143477-9994-7F4B-8170-92FD99554B28}"/>
                </a:ext>
              </a:extLst>
            </p:cNvPr>
            <p:cNvSpPr>
              <a:spLocks noChangeArrowheads="1"/>
            </p:cNvSpPr>
            <p:nvPr/>
          </p:nvSpPr>
          <p:spPr bwMode="auto">
            <a:xfrm>
              <a:off x="4375824" y="3025698"/>
              <a:ext cx="122932" cy="122916"/>
            </a:xfrm>
            <a:prstGeom prst="ellipse">
              <a:avLst/>
            </a:prstGeom>
            <a:solidFill>
              <a:srgbClr val="FFFFFF"/>
            </a:solidFill>
            <a:ln w="12700" cap="flat">
              <a:solidFill>
                <a:schemeClr val="bg1">
                  <a:lumMod val="65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zh-CN" altLang="en-US">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53" name="Oval 15">
              <a:extLst>
                <a:ext uri="{FF2B5EF4-FFF2-40B4-BE49-F238E27FC236}">
                  <a16:creationId xmlns:a16="http://schemas.microsoft.com/office/drawing/2014/main" id="{77D71D96-F9C4-FC44-8C3C-6B21EC2B325E}"/>
                </a:ext>
              </a:extLst>
            </p:cNvPr>
            <p:cNvSpPr>
              <a:spLocks noChangeArrowheads="1"/>
            </p:cNvSpPr>
            <p:nvPr/>
          </p:nvSpPr>
          <p:spPr bwMode="auto">
            <a:xfrm>
              <a:off x="4624080" y="3993721"/>
              <a:ext cx="123411" cy="122916"/>
            </a:xfrm>
            <a:prstGeom prst="ellipse">
              <a:avLst/>
            </a:prstGeom>
            <a:solidFill>
              <a:srgbClr val="FFFFFF"/>
            </a:solidFill>
            <a:ln w="12700" cap="flat">
              <a:solidFill>
                <a:schemeClr val="bg1">
                  <a:lumMod val="65000"/>
                </a:schemeClr>
              </a:solidFill>
              <a:prstDash val="solid"/>
              <a:miter lim="800000"/>
              <a:headEnd/>
              <a:tailEnd/>
            </a:ln>
          </p:spPr>
          <p:txBody>
            <a:bodyPr vert="horz" wrap="square" lIns="68580" tIns="34290" rIns="68580" bIns="34290" numCol="1" anchor="t" anchorCtr="0" compatLnSpc="1">
              <a:prstTxWarp prst="textNoShape">
                <a:avLst/>
              </a:prstTxWarp>
            </a:bodyPr>
            <a:lstStyle/>
            <a:p>
              <a:endParaRPr lang="zh-CN" altLang="en-US">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54" name="Line 16">
              <a:extLst>
                <a:ext uri="{FF2B5EF4-FFF2-40B4-BE49-F238E27FC236}">
                  <a16:creationId xmlns:a16="http://schemas.microsoft.com/office/drawing/2014/main" id="{245C5A83-4D5B-5A4A-AD78-302C501A73AE}"/>
                </a:ext>
              </a:extLst>
            </p:cNvPr>
            <p:cNvSpPr>
              <a:spLocks noChangeShapeType="1"/>
            </p:cNvSpPr>
            <p:nvPr/>
          </p:nvSpPr>
          <p:spPr bwMode="auto">
            <a:xfrm flipH="1">
              <a:off x="3610967" y="1479922"/>
              <a:ext cx="771554" cy="0"/>
            </a:xfrm>
            <a:prstGeom prst="line">
              <a:avLst/>
            </a:prstGeom>
            <a:noFill/>
            <a:ln w="12700" cap="flat">
              <a:solidFill>
                <a:schemeClr val="bg1">
                  <a:lumMod val="85000"/>
                </a:schemeClr>
              </a:solidFill>
              <a:prstDash val="solid"/>
              <a:miter lim="800000"/>
              <a:headEnd type="none" w="med" len="med"/>
              <a:tailEnd type="oval" w="med" len="me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55" name="Line 17">
              <a:extLst>
                <a:ext uri="{FF2B5EF4-FFF2-40B4-BE49-F238E27FC236}">
                  <a16:creationId xmlns:a16="http://schemas.microsoft.com/office/drawing/2014/main" id="{6428ABA9-2356-8E4C-8F99-2EE1B6936990}"/>
                </a:ext>
              </a:extLst>
            </p:cNvPr>
            <p:cNvSpPr>
              <a:spLocks noChangeShapeType="1"/>
            </p:cNvSpPr>
            <p:nvPr/>
          </p:nvSpPr>
          <p:spPr bwMode="auto">
            <a:xfrm flipH="1">
              <a:off x="4781453" y="2394857"/>
              <a:ext cx="771554" cy="0"/>
            </a:xfrm>
            <a:prstGeom prst="line">
              <a:avLst/>
            </a:prstGeom>
            <a:noFill/>
            <a:ln w="12700" cap="flat">
              <a:solidFill>
                <a:schemeClr val="bg1">
                  <a:lumMod val="85000"/>
                </a:schemeClr>
              </a:solidFill>
              <a:prstDash val="solid"/>
              <a:miter lim="800000"/>
              <a:headEnd type="oval" w="med" len="med"/>
              <a:tailEnd type="none" w="med" len="me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56" name="Line 18">
              <a:extLst>
                <a:ext uri="{FF2B5EF4-FFF2-40B4-BE49-F238E27FC236}">
                  <a16:creationId xmlns:a16="http://schemas.microsoft.com/office/drawing/2014/main" id="{5A23D3A6-CF6D-0A47-AE9A-498AA1162D45}"/>
                </a:ext>
              </a:extLst>
            </p:cNvPr>
            <p:cNvSpPr>
              <a:spLocks noChangeShapeType="1"/>
            </p:cNvSpPr>
            <p:nvPr/>
          </p:nvSpPr>
          <p:spPr bwMode="auto">
            <a:xfrm flipH="1">
              <a:off x="3283308" y="3087395"/>
              <a:ext cx="1093474" cy="0"/>
            </a:xfrm>
            <a:prstGeom prst="line">
              <a:avLst/>
            </a:prstGeom>
            <a:noFill/>
            <a:ln w="12700" cap="flat">
              <a:solidFill>
                <a:schemeClr val="bg1">
                  <a:lumMod val="85000"/>
                </a:schemeClr>
              </a:solidFill>
              <a:prstDash val="solid"/>
              <a:miter lim="800000"/>
              <a:headEnd type="none" w="med" len="med"/>
              <a:tailEnd type="oval" w="med" len="me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latin typeface="思源宋体 CN Medium" panose="02020500000000000000" pitchFamily="18" charset="-122"/>
                <a:ea typeface="思源宋体 CN Medium" panose="02020500000000000000" pitchFamily="18" charset="-122"/>
                <a:sym typeface="Arial" panose="020B0604020202020204" pitchFamily="34" charset="0"/>
              </a:endParaRPr>
            </a:p>
          </p:txBody>
        </p:sp>
        <p:sp>
          <p:nvSpPr>
            <p:cNvPr id="57" name="Line 19">
              <a:extLst>
                <a:ext uri="{FF2B5EF4-FFF2-40B4-BE49-F238E27FC236}">
                  <a16:creationId xmlns:a16="http://schemas.microsoft.com/office/drawing/2014/main" id="{CA9F26D3-66AC-6149-B3E4-7E936DC8CF01}"/>
                </a:ext>
              </a:extLst>
            </p:cNvPr>
            <p:cNvSpPr>
              <a:spLocks noChangeShapeType="1"/>
            </p:cNvSpPr>
            <p:nvPr/>
          </p:nvSpPr>
          <p:spPr bwMode="auto">
            <a:xfrm flipH="1">
              <a:off x="4746056" y="4055897"/>
              <a:ext cx="770597" cy="0"/>
            </a:xfrm>
            <a:prstGeom prst="line">
              <a:avLst/>
            </a:prstGeom>
            <a:noFill/>
            <a:ln w="12700" cap="flat">
              <a:solidFill>
                <a:schemeClr val="bg1">
                  <a:lumMod val="85000"/>
                </a:schemeClr>
              </a:solidFill>
              <a:prstDash val="solid"/>
              <a:miter lim="800000"/>
              <a:headEnd type="oval" w="med" len="med"/>
              <a:tailEnd type="none" w="med" len="me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zh-CN" altLang="en-US">
                <a:latin typeface="思源宋体 CN Medium" panose="02020500000000000000" pitchFamily="18" charset="-122"/>
                <a:ea typeface="思源宋体 CN Medium" panose="02020500000000000000" pitchFamily="18" charset="-122"/>
                <a:sym typeface="Arial" panose="020B0604020202020204" pitchFamily="34" charset="0"/>
              </a:endParaRPr>
            </a:p>
          </p:txBody>
        </p:sp>
      </p:grpSp>
      <p:grpSp>
        <p:nvGrpSpPr>
          <p:cNvPr id="58" name="组合 57">
            <a:extLst>
              <a:ext uri="{FF2B5EF4-FFF2-40B4-BE49-F238E27FC236}">
                <a16:creationId xmlns:a16="http://schemas.microsoft.com/office/drawing/2014/main" id="{23CEAAF1-1365-3949-99CA-B47D5BCED3C7}"/>
              </a:ext>
            </a:extLst>
          </p:cNvPr>
          <p:cNvGrpSpPr/>
          <p:nvPr/>
        </p:nvGrpSpPr>
        <p:grpSpPr>
          <a:xfrm>
            <a:off x="8263198" y="1194005"/>
            <a:ext cx="3187904" cy="1440297"/>
            <a:chOff x="1110880" y="4402648"/>
            <a:chExt cx="3187904" cy="1440297"/>
          </a:xfrm>
        </p:grpSpPr>
        <p:sp>
          <p:nvSpPr>
            <p:cNvPr id="59" name="文本框 58">
              <a:extLst>
                <a:ext uri="{FF2B5EF4-FFF2-40B4-BE49-F238E27FC236}">
                  <a16:creationId xmlns:a16="http://schemas.microsoft.com/office/drawing/2014/main" id="{978FD541-C697-9241-8D11-56D9C071058C}"/>
                </a:ext>
              </a:extLst>
            </p:cNvPr>
            <p:cNvSpPr txBox="1"/>
            <p:nvPr/>
          </p:nvSpPr>
          <p:spPr>
            <a:xfrm>
              <a:off x="1244031" y="4402648"/>
              <a:ext cx="1672044" cy="513346"/>
            </a:xfrm>
            <a:prstGeom prst="rect">
              <a:avLst/>
            </a:prstGeom>
            <a:noFill/>
          </p:spPr>
          <p:txBody>
            <a:bodyPr wrap="square" rtlCol="0">
              <a:spAutoFit/>
            </a:bodyPr>
            <a:lstStyle/>
            <a:p>
              <a:pPr algn="ct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流程规范</a:t>
              </a:r>
            </a:p>
          </p:txBody>
        </p:sp>
        <p:sp>
          <p:nvSpPr>
            <p:cNvPr id="60" name="文本框 59">
              <a:extLst>
                <a:ext uri="{FF2B5EF4-FFF2-40B4-BE49-F238E27FC236}">
                  <a16:creationId xmlns:a16="http://schemas.microsoft.com/office/drawing/2014/main" id="{A6750A67-F57A-A742-9575-6764B855BC7B}"/>
                </a:ext>
              </a:extLst>
            </p:cNvPr>
            <p:cNvSpPr txBox="1"/>
            <p:nvPr/>
          </p:nvSpPr>
          <p:spPr>
            <a:xfrm>
              <a:off x="1110880" y="4928079"/>
              <a:ext cx="3187904" cy="914866"/>
            </a:xfrm>
            <a:prstGeom prst="rect">
              <a:avLst/>
            </a:prstGeom>
            <a:noFill/>
          </p:spPr>
          <p:txBody>
            <a:bodyPr wrap="square" rtlCol="0">
              <a:spAutoFit/>
            </a:bodyPr>
            <a:lstStyle/>
            <a:p>
              <a:pPr>
                <a:lnSpc>
                  <a:spcPct val="130000"/>
                </a:lnSpc>
              </a:pPr>
              <a:r>
                <a:rPr lang="zh-CN" altLang="en-US" sz="1400" dirty="0">
                  <a:latin typeface="Alibaba PuHuiTi 3.0 45 Light" pitchFamily="18" charset="-122"/>
                  <a:ea typeface="Alibaba PuHuiTi 3.0 45 Light" pitchFamily="18" charset="-122"/>
                  <a:cs typeface="Alibaba PuHuiTi 3.0 45 Light" pitchFamily="18" charset="-122"/>
                  <a:sym typeface="+mn-lt"/>
                </a:rPr>
                <a:t>制定规范的</a:t>
              </a:r>
              <a:r>
                <a:rPr lang="en" altLang="zh-CN" sz="1400" dirty="0">
                  <a:latin typeface="Alibaba PuHuiTi 3.0 45 Light" pitchFamily="18" charset="-122"/>
                  <a:ea typeface="Alibaba PuHuiTi 3.0 45 Light" pitchFamily="18" charset="-122"/>
                  <a:cs typeface="Alibaba PuHuiTi 3.0 45 Light" pitchFamily="18" charset="-122"/>
                  <a:sym typeface="+mn-lt"/>
                </a:rPr>
                <a:t>Pull Request</a:t>
              </a:r>
              <a:r>
                <a:rPr lang="zh-CN" altLang="en-US" sz="1400" dirty="0">
                  <a:latin typeface="Alibaba PuHuiTi 3.0 45 Light" pitchFamily="18" charset="-122"/>
                  <a:ea typeface="Alibaba PuHuiTi 3.0 45 Light" pitchFamily="18" charset="-122"/>
                  <a:cs typeface="Alibaba PuHuiTi 3.0 45 Light" pitchFamily="18" charset="-122"/>
                  <a:sym typeface="+mn-lt"/>
                </a:rPr>
                <a:t>、</a:t>
              </a:r>
              <a:r>
                <a:rPr lang="en-US" altLang="zh-CN" sz="1400" dirty="0">
                  <a:latin typeface="Alibaba PuHuiTi 3.0 45 Light" pitchFamily="18" charset="-122"/>
                  <a:ea typeface="Alibaba PuHuiTi 3.0 45 Light" pitchFamily="18" charset="-122"/>
                  <a:cs typeface="Alibaba PuHuiTi 3.0 45 Light" pitchFamily="18" charset="-122"/>
                  <a:sym typeface="+mn-lt"/>
                </a:rPr>
                <a:t>Code</a:t>
              </a:r>
              <a:r>
                <a:rPr lang="zh-CN" altLang="en-US" sz="1400" dirty="0">
                  <a:latin typeface="Alibaba PuHuiTi 3.0 45 Light" pitchFamily="18" charset="-122"/>
                  <a:ea typeface="Alibaba PuHuiTi 3.0 45 Light" pitchFamily="18" charset="-122"/>
                  <a:cs typeface="Alibaba PuHuiTi 3.0 45 Light" pitchFamily="18" charset="-122"/>
                  <a:sym typeface="+mn-lt"/>
                </a:rPr>
                <a:t> </a:t>
              </a:r>
              <a:r>
                <a:rPr lang="en-US" altLang="zh-CN" sz="1400" dirty="0">
                  <a:latin typeface="Alibaba PuHuiTi 3.0 45 Light" pitchFamily="18" charset="-122"/>
                  <a:ea typeface="Alibaba PuHuiTi 3.0 45 Light" pitchFamily="18" charset="-122"/>
                  <a:cs typeface="Alibaba PuHuiTi 3.0 45 Light" pitchFamily="18" charset="-122"/>
                  <a:sym typeface="+mn-lt"/>
                </a:rPr>
                <a:t>Review</a:t>
              </a:r>
              <a:r>
                <a:rPr lang="zh-CN" altLang="en-US" sz="1400" dirty="0">
                  <a:latin typeface="Alibaba PuHuiTi 3.0 45 Light" pitchFamily="18" charset="-122"/>
                  <a:ea typeface="Alibaba PuHuiTi 3.0 45 Light" pitchFamily="18" charset="-122"/>
                  <a:cs typeface="Alibaba PuHuiTi 3.0 45 Light" pitchFamily="18" charset="-122"/>
                  <a:sym typeface="+mn-lt"/>
                </a:rPr>
                <a:t> 、</a:t>
              </a:r>
              <a:r>
                <a:rPr lang="en-US" altLang="zh-CN" sz="1400" dirty="0">
                  <a:latin typeface="Alibaba PuHuiTi 3.0 45 Light" pitchFamily="18" charset="-122"/>
                  <a:ea typeface="Alibaba PuHuiTi 3.0 45 Light" pitchFamily="18" charset="-122"/>
                  <a:cs typeface="Alibaba PuHuiTi 3.0 45 Light" pitchFamily="18" charset="-122"/>
                  <a:sym typeface="+mn-lt"/>
                </a:rPr>
                <a:t>Issue</a:t>
              </a:r>
              <a:r>
                <a:rPr lang="zh-CN" altLang="en-US" sz="1400" dirty="0">
                  <a:latin typeface="Alibaba PuHuiTi 3.0 45 Light" pitchFamily="18" charset="-122"/>
                  <a:ea typeface="Alibaba PuHuiTi 3.0 45 Light" pitchFamily="18" charset="-122"/>
                  <a:cs typeface="Alibaba PuHuiTi 3.0 45 Light" pitchFamily="18" charset="-122"/>
                  <a:sym typeface="+mn-lt"/>
                </a:rPr>
                <a:t>以及版本发布流程。及时反馈，维护开源社区活跃生态。</a:t>
              </a:r>
            </a:p>
          </p:txBody>
        </p:sp>
      </p:grpSp>
      <p:grpSp>
        <p:nvGrpSpPr>
          <p:cNvPr id="61" name="组合 60">
            <a:extLst>
              <a:ext uri="{FF2B5EF4-FFF2-40B4-BE49-F238E27FC236}">
                <a16:creationId xmlns:a16="http://schemas.microsoft.com/office/drawing/2014/main" id="{C4CF171A-4588-4842-87E0-92354B678BEA}"/>
              </a:ext>
            </a:extLst>
          </p:cNvPr>
          <p:cNvGrpSpPr/>
          <p:nvPr/>
        </p:nvGrpSpPr>
        <p:grpSpPr>
          <a:xfrm>
            <a:off x="8263197" y="3528765"/>
            <a:ext cx="2498587" cy="1440297"/>
            <a:chOff x="1110879" y="4402648"/>
            <a:chExt cx="2498587" cy="1440297"/>
          </a:xfrm>
        </p:grpSpPr>
        <p:sp>
          <p:nvSpPr>
            <p:cNvPr id="62" name="文本框 61">
              <a:extLst>
                <a:ext uri="{FF2B5EF4-FFF2-40B4-BE49-F238E27FC236}">
                  <a16:creationId xmlns:a16="http://schemas.microsoft.com/office/drawing/2014/main" id="{D3F3C7A2-420A-7E40-8052-87143EAA9A13}"/>
                </a:ext>
              </a:extLst>
            </p:cNvPr>
            <p:cNvSpPr txBox="1"/>
            <p:nvPr/>
          </p:nvSpPr>
          <p:spPr>
            <a:xfrm>
              <a:off x="1244031" y="4402648"/>
              <a:ext cx="1672044" cy="513346"/>
            </a:xfrm>
            <a:prstGeom prst="rect">
              <a:avLst/>
            </a:prstGeom>
            <a:noFill/>
          </p:spPr>
          <p:txBody>
            <a:bodyPr wrap="square" rtlCol="0">
              <a:spAutoFit/>
            </a:bodyPr>
            <a:lstStyle/>
            <a:p>
              <a:pPr algn="ct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社区论坛</a:t>
              </a:r>
            </a:p>
          </p:txBody>
        </p:sp>
        <p:sp>
          <p:nvSpPr>
            <p:cNvPr id="63" name="文本框 62">
              <a:extLst>
                <a:ext uri="{FF2B5EF4-FFF2-40B4-BE49-F238E27FC236}">
                  <a16:creationId xmlns:a16="http://schemas.microsoft.com/office/drawing/2014/main" id="{FD7D6FC0-2F3D-7643-95EE-F056EB62E280}"/>
                </a:ext>
              </a:extLst>
            </p:cNvPr>
            <p:cNvSpPr txBox="1"/>
            <p:nvPr/>
          </p:nvSpPr>
          <p:spPr>
            <a:xfrm>
              <a:off x="1110879" y="4928079"/>
              <a:ext cx="2498587" cy="914866"/>
            </a:xfrm>
            <a:prstGeom prst="rect">
              <a:avLst/>
            </a:prstGeom>
            <a:noFill/>
          </p:spPr>
          <p:txBody>
            <a:bodyPr wrap="square" rtlCol="0">
              <a:spAutoFit/>
            </a:bodyPr>
            <a:lstStyle/>
            <a:p>
              <a:pPr>
                <a:lnSpc>
                  <a:spcPct val="130000"/>
                </a:lnSpc>
              </a:pPr>
              <a:r>
                <a:rPr lang="zh-CN" altLang="en-US" sz="1400" dirty="0">
                  <a:latin typeface="Alibaba PuHuiTi 3.0 45 Light" pitchFamily="18" charset="-122"/>
                  <a:ea typeface="Alibaba PuHuiTi 3.0 45 Light" pitchFamily="18" charset="-122"/>
                  <a:cs typeface="Alibaba PuHuiTi 3.0 45 Light" pitchFamily="18" charset="-122"/>
                  <a:sym typeface="+mn-lt"/>
                </a:rPr>
                <a:t>提供社区论坛，支持社区用户获取技术支持及使用反馈，并能够进行问题探讨。</a:t>
              </a:r>
            </a:p>
          </p:txBody>
        </p:sp>
      </p:grpSp>
      <p:grpSp>
        <p:nvGrpSpPr>
          <p:cNvPr id="64" name="组合 63">
            <a:extLst>
              <a:ext uri="{FF2B5EF4-FFF2-40B4-BE49-F238E27FC236}">
                <a16:creationId xmlns:a16="http://schemas.microsoft.com/office/drawing/2014/main" id="{7DC99A35-B3A4-FF49-AB8D-65B425254EA1}"/>
              </a:ext>
            </a:extLst>
          </p:cNvPr>
          <p:cNvGrpSpPr/>
          <p:nvPr/>
        </p:nvGrpSpPr>
        <p:grpSpPr>
          <a:xfrm>
            <a:off x="1591294" y="2396910"/>
            <a:ext cx="2798273" cy="1439063"/>
            <a:chOff x="422198" y="4402648"/>
            <a:chExt cx="2798273" cy="1439063"/>
          </a:xfrm>
        </p:grpSpPr>
        <p:sp>
          <p:nvSpPr>
            <p:cNvPr id="65" name="文本框 64">
              <a:extLst>
                <a:ext uri="{FF2B5EF4-FFF2-40B4-BE49-F238E27FC236}">
                  <a16:creationId xmlns:a16="http://schemas.microsoft.com/office/drawing/2014/main" id="{C93D0955-DDD2-1E42-AF97-38A17B268644}"/>
                </a:ext>
              </a:extLst>
            </p:cNvPr>
            <p:cNvSpPr txBox="1"/>
            <p:nvPr/>
          </p:nvSpPr>
          <p:spPr>
            <a:xfrm>
              <a:off x="1244031" y="4402648"/>
              <a:ext cx="1672044" cy="513346"/>
            </a:xfrm>
            <a:prstGeom prst="rect">
              <a:avLst/>
            </a:prstGeom>
            <a:noFill/>
          </p:spPr>
          <p:txBody>
            <a:bodyPr wrap="square" rtlCol="0">
              <a:spAutoFit/>
            </a:bodyPr>
            <a:lstStyle/>
            <a:p>
              <a:pPr algn="ct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社区运营</a:t>
              </a:r>
            </a:p>
          </p:txBody>
        </p:sp>
        <p:sp>
          <p:nvSpPr>
            <p:cNvPr id="66" name="文本框 65">
              <a:extLst>
                <a:ext uri="{FF2B5EF4-FFF2-40B4-BE49-F238E27FC236}">
                  <a16:creationId xmlns:a16="http://schemas.microsoft.com/office/drawing/2014/main" id="{419A94E0-85A4-CB48-A243-DEF393267A92}"/>
                </a:ext>
              </a:extLst>
            </p:cNvPr>
            <p:cNvSpPr txBox="1"/>
            <p:nvPr/>
          </p:nvSpPr>
          <p:spPr>
            <a:xfrm>
              <a:off x="422198" y="4926845"/>
              <a:ext cx="2798273" cy="914866"/>
            </a:xfrm>
            <a:prstGeom prst="rect">
              <a:avLst/>
            </a:prstGeom>
            <a:noFill/>
          </p:spPr>
          <p:txBody>
            <a:bodyPr wrap="square" rtlCol="0">
              <a:spAutoFit/>
            </a:bodyPr>
            <a:lstStyle/>
            <a:p>
              <a:pPr>
                <a:lnSpc>
                  <a:spcPct val="130000"/>
                </a:lnSpc>
              </a:pPr>
              <a:r>
                <a:rPr lang="zh-CN" altLang="en-US" sz="1400" dirty="0">
                  <a:latin typeface="Alibaba PuHuiTi 3.0 45 Light" pitchFamily="18" charset="-122"/>
                  <a:ea typeface="Alibaba PuHuiTi 3.0 45 Light" pitchFamily="18" charset="-122"/>
                  <a:cs typeface="Alibaba PuHuiTi 3.0 45 Light" pitchFamily="18" charset="-122"/>
                  <a:sym typeface="+mn-lt"/>
                </a:rPr>
                <a:t>周期性社区例会，让社区人员参与贡献，定期迭代版本并同步社区，并能够定期组织社区活动。</a:t>
              </a:r>
            </a:p>
          </p:txBody>
        </p:sp>
      </p:grpSp>
      <p:grpSp>
        <p:nvGrpSpPr>
          <p:cNvPr id="67" name="组合 66">
            <a:extLst>
              <a:ext uri="{FF2B5EF4-FFF2-40B4-BE49-F238E27FC236}">
                <a16:creationId xmlns:a16="http://schemas.microsoft.com/office/drawing/2014/main" id="{C09BC4BF-A0B0-724C-AE20-FC484E1A0373}"/>
              </a:ext>
            </a:extLst>
          </p:cNvPr>
          <p:cNvGrpSpPr/>
          <p:nvPr/>
        </p:nvGrpSpPr>
        <p:grpSpPr>
          <a:xfrm>
            <a:off x="1591294" y="4731670"/>
            <a:ext cx="2678863" cy="1447544"/>
            <a:chOff x="422198" y="4402648"/>
            <a:chExt cx="2678863" cy="1447544"/>
          </a:xfrm>
        </p:grpSpPr>
        <p:sp>
          <p:nvSpPr>
            <p:cNvPr id="68" name="文本框 67">
              <a:extLst>
                <a:ext uri="{FF2B5EF4-FFF2-40B4-BE49-F238E27FC236}">
                  <a16:creationId xmlns:a16="http://schemas.microsoft.com/office/drawing/2014/main" id="{044EAEEA-F5ED-1C47-865E-54BAC1EC39C3}"/>
                </a:ext>
              </a:extLst>
            </p:cNvPr>
            <p:cNvSpPr txBox="1"/>
            <p:nvPr/>
          </p:nvSpPr>
          <p:spPr>
            <a:xfrm>
              <a:off x="1244031" y="4402648"/>
              <a:ext cx="1672044" cy="513346"/>
            </a:xfrm>
            <a:prstGeom prst="rect">
              <a:avLst/>
            </a:prstGeom>
            <a:noFill/>
          </p:spPr>
          <p:txBody>
            <a:bodyPr wrap="square" rtlCol="0">
              <a:spAutoFit/>
            </a:bodyPr>
            <a:lstStyle/>
            <a:p>
              <a:pPr algn="ct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官网运营</a:t>
              </a:r>
            </a:p>
          </p:txBody>
        </p:sp>
        <p:sp>
          <p:nvSpPr>
            <p:cNvPr id="69" name="文本框 68">
              <a:extLst>
                <a:ext uri="{FF2B5EF4-FFF2-40B4-BE49-F238E27FC236}">
                  <a16:creationId xmlns:a16="http://schemas.microsoft.com/office/drawing/2014/main" id="{A9736EE2-B4ED-0944-A07D-DBF8BC3B50C2}"/>
                </a:ext>
              </a:extLst>
            </p:cNvPr>
            <p:cNvSpPr txBox="1"/>
            <p:nvPr/>
          </p:nvSpPr>
          <p:spPr>
            <a:xfrm>
              <a:off x="422198" y="4935326"/>
              <a:ext cx="2678863" cy="914866"/>
            </a:xfrm>
            <a:prstGeom prst="rect">
              <a:avLst/>
            </a:prstGeom>
            <a:noFill/>
          </p:spPr>
          <p:txBody>
            <a:bodyPr wrap="square" rtlCol="0">
              <a:spAutoFit/>
            </a:bodyPr>
            <a:lstStyle/>
            <a:p>
              <a:pPr>
                <a:lnSpc>
                  <a:spcPct val="130000"/>
                </a:lnSpc>
              </a:pPr>
              <a:r>
                <a:rPr lang="zh-CN" altLang="en-US" sz="1400" dirty="0">
                  <a:latin typeface="Alibaba PuHuiTi 3.0 45 Light" pitchFamily="18" charset="-122"/>
                  <a:ea typeface="Alibaba PuHuiTi 3.0 45 Light" pitchFamily="18" charset="-122"/>
                  <a:cs typeface="Alibaba PuHuiTi 3.0 45 Light" pitchFamily="18" charset="-122"/>
                  <a:sym typeface="+mn-lt"/>
                </a:rPr>
                <a:t>发布开源项目</a:t>
              </a:r>
              <a:r>
                <a:rPr lang="en-US" altLang="zh-CN" sz="1400" dirty="0">
                  <a:latin typeface="Alibaba PuHuiTi 3.0 45 Light" pitchFamily="18" charset="-122"/>
                  <a:ea typeface="Alibaba PuHuiTi 3.0 45 Light" pitchFamily="18" charset="-122"/>
                  <a:cs typeface="Alibaba PuHuiTi 3.0 45 Light" pitchFamily="18" charset="-122"/>
                  <a:sym typeface="+mn-lt"/>
                </a:rPr>
                <a:t>GitHub</a:t>
              </a:r>
              <a:r>
                <a:rPr lang="zh-CN" altLang="en-US" sz="1400" dirty="0">
                  <a:latin typeface="Alibaba PuHuiTi 3.0 45 Light" pitchFamily="18" charset="-122"/>
                  <a:ea typeface="Alibaba PuHuiTi 3.0 45 Light" pitchFamily="18" charset="-122"/>
                  <a:cs typeface="Alibaba PuHuiTi 3.0 45 Light" pitchFamily="18" charset="-122"/>
                  <a:sym typeface="+mn-lt"/>
                </a:rPr>
                <a:t>主页，以及项目官网，将入口集中，方便用户快速获取最新资料。</a:t>
              </a:r>
            </a:p>
          </p:txBody>
        </p:sp>
      </p:grpSp>
    </p:spTree>
    <p:extLst>
      <p:ext uri="{BB962C8B-B14F-4D97-AF65-F5344CB8AC3E}">
        <p14:creationId xmlns:p14="http://schemas.microsoft.com/office/powerpoint/2010/main" val="1156798705"/>
      </p:ext>
    </p:extLst>
  </p:cSld>
  <p:clrMapOvr>
    <a:masterClrMapping/>
  </p:clrMapOvr>
  <p:transition spd="slow" advTm="0">
    <p:comb/>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23FF9C-7AED-4B2F-B513-B543132B09CB}"/>
              </a:ext>
            </a:extLst>
          </p:cNvPr>
          <p:cNvSpPr>
            <a:spLocks noGrp="1"/>
          </p:cNvSpPr>
          <p:nvPr>
            <p:ph type="title"/>
          </p:nvPr>
        </p:nvSpPr>
        <p:spPr/>
        <p:txBody>
          <a:bodyPr>
            <a:normAutofit/>
          </a:bodyPr>
          <a:lstStyle/>
          <a:p>
            <a:r>
              <a:rPr lang="zh-CN" altLang="en-US" dirty="0"/>
              <a:t>三、贡献开源提升个人能力</a:t>
            </a:r>
          </a:p>
        </p:txBody>
      </p:sp>
      <p:grpSp>
        <p:nvGrpSpPr>
          <p:cNvPr id="33" name="组合 32">
            <a:extLst>
              <a:ext uri="{FF2B5EF4-FFF2-40B4-BE49-F238E27FC236}">
                <a16:creationId xmlns:a16="http://schemas.microsoft.com/office/drawing/2014/main" id="{15D2EB4A-37BB-6545-8717-B91E515CEF8F}"/>
              </a:ext>
            </a:extLst>
          </p:cNvPr>
          <p:cNvGrpSpPr/>
          <p:nvPr/>
        </p:nvGrpSpPr>
        <p:grpSpPr>
          <a:xfrm>
            <a:off x="900543" y="2046907"/>
            <a:ext cx="10247570" cy="1358798"/>
            <a:chOff x="976743" y="2108719"/>
            <a:chExt cx="10247570" cy="1358798"/>
          </a:xfrm>
          <a:solidFill>
            <a:schemeClr val="bg2">
              <a:lumMod val="10000"/>
            </a:schemeClr>
          </a:solidFill>
        </p:grpSpPr>
        <p:sp>
          <p:nvSpPr>
            <p:cNvPr id="34" name="Freeform 5">
              <a:extLst>
                <a:ext uri="{FF2B5EF4-FFF2-40B4-BE49-F238E27FC236}">
                  <a16:creationId xmlns:a16="http://schemas.microsoft.com/office/drawing/2014/main" id="{6EA0A1B2-B788-6248-B860-85B2F1130053}"/>
                </a:ext>
              </a:extLst>
            </p:cNvPr>
            <p:cNvSpPr>
              <a:spLocks/>
            </p:cNvSpPr>
            <p:nvPr/>
          </p:nvSpPr>
          <p:spPr bwMode="auto">
            <a:xfrm flipV="1">
              <a:off x="9950601" y="2484714"/>
              <a:ext cx="1273712" cy="982803"/>
            </a:xfrm>
            <a:custGeom>
              <a:avLst/>
              <a:gdLst>
                <a:gd name="T0" fmla="*/ 153 w 324"/>
                <a:gd name="T1" fmla="*/ 248 h 248"/>
                <a:gd name="T2" fmla="*/ 175 w 324"/>
                <a:gd name="T3" fmla="*/ 248 h 248"/>
                <a:gd name="T4" fmla="*/ 247 w 324"/>
                <a:gd name="T5" fmla="*/ 248 h 248"/>
                <a:gd name="T6" fmla="*/ 320 w 324"/>
                <a:gd name="T7" fmla="*/ 248 h 248"/>
                <a:gd name="T8" fmla="*/ 324 w 324"/>
                <a:gd name="T9" fmla="*/ 244 h 248"/>
                <a:gd name="T10" fmla="*/ 324 w 324"/>
                <a:gd name="T11" fmla="*/ 150 h 248"/>
                <a:gd name="T12" fmla="*/ 320 w 324"/>
                <a:gd name="T13" fmla="*/ 146 h 248"/>
                <a:gd name="T14" fmla="*/ 225 w 324"/>
                <a:gd name="T15" fmla="*/ 146 h 248"/>
                <a:gd name="T16" fmla="*/ 0 w 324"/>
                <a:gd name="T17" fmla="*/ 0 h 248"/>
                <a:gd name="T18" fmla="*/ 0 w 324"/>
                <a:gd name="T19" fmla="*/ 95 h 248"/>
                <a:gd name="T20" fmla="*/ 153 w 324"/>
                <a:gd name="T21"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4" h="248">
                  <a:moveTo>
                    <a:pt x="153" y="248"/>
                  </a:moveTo>
                  <a:cubicBezTo>
                    <a:pt x="175" y="248"/>
                    <a:pt x="175" y="248"/>
                    <a:pt x="175" y="248"/>
                  </a:cubicBezTo>
                  <a:cubicBezTo>
                    <a:pt x="247" y="248"/>
                    <a:pt x="247" y="248"/>
                    <a:pt x="247" y="248"/>
                  </a:cubicBezTo>
                  <a:cubicBezTo>
                    <a:pt x="320" y="248"/>
                    <a:pt x="320" y="248"/>
                    <a:pt x="320" y="248"/>
                  </a:cubicBezTo>
                  <a:cubicBezTo>
                    <a:pt x="322" y="248"/>
                    <a:pt x="324" y="246"/>
                    <a:pt x="324" y="244"/>
                  </a:cubicBezTo>
                  <a:cubicBezTo>
                    <a:pt x="324" y="150"/>
                    <a:pt x="324" y="150"/>
                    <a:pt x="324" y="150"/>
                  </a:cubicBezTo>
                  <a:cubicBezTo>
                    <a:pt x="324" y="148"/>
                    <a:pt x="322" y="146"/>
                    <a:pt x="320" y="146"/>
                  </a:cubicBezTo>
                  <a:cubicBezTo>
                    <a:pt x="225" y="146"/>
                    <a:pt x="225" y="146"/>
                    <a:pt x="225" y="146"/>
                  </a:cubicBezTo>
                  <a:cubicBezTo>
                    <a:pt x="187" y="60"/>
                    <a:pt x="100" y="0"/>
                    <a:pt x="0" y="0"/>
                  </a:cubicBezTo>
                  <a:cubicBezTo>
                    <a:pt x="0" y="95"/>
                    <a:pt x="0" y="95"/>
                    <a:pt x="0" y="95"/>
                  </a:cubicBezTo>
                  <a:cubicBezTo>
                    <a:pt x="84" y="95"/>
                    <a:pt x="153" y="163"/>
                    <a:pt x="153" y="248"/>
                  </a:cubicBez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id-ID">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35" name="Freeform 6">
              <a:extLst>
                <a:ext uri="{FF2B5EF4-FFF2-40B4-BE49-F238E27FC236}">
                  <a16:creationId xmlns:a16="http://schemas.microsoft.com/office/drawing/2014/main" id="{ACAF7F95-4F49-5C47-B35B-4E54ABB8DC2B}"/>
                </a:ext>
              </a:extLst>
            </p:cNvPr>
            <p:cNvSpPr>
              <a:spLocks/>
            </p:cNvSpPr>
            <p:nvPr/>
          </p:nvSpPr>
          <p:spPr bwMode="auto">
            <a:xfrm flipV="1">
              <a:off x="8646270" y="2484714"/>
              <a:ext cx="1273712" cy="982803"/>
            </a:xfrm>
            <a:custGeom>
              <a:avLst/>
              <a:gdLst>
                <a:gd name="T0" fmla="*/ 4 w 324"/>
                <a:gd name="T1" fmla="*/ 248 h 248"/>
                <a:gd name="T2" fmla="*/ 76 w 324"/>
                <a:gd name="T3" fmla="*/ 248 h 248"/>
                <a:gd name="T4" fmla="*/ 148 w 324"/>
                <a:gd name="T5" fmla="*/ 248 h 248"/>
                <a:gd name="T6" fmla="*/ 171 w 324"/>
                <a:gd name="T7" fmla="*/ 248 h 248"/>
                <a:gd name="T8" fmla="*/ 324 w 324"/>
                <a:gd name="T9" fmla="*/ 95 h 248"/>
                <a:gd name="T10" fmla="*/ 324 w 324"/>
                <a:gd name="T11" fmla="*/ 0 h 248"/>
                <a:gd name="T12" fmla="*/ 98 w 324"/>
                <a:gd name="T13" fmla="*/ 146 h 248"/>
                <a:gd name="T14" fmla="*/ 4 w 324"/>
                <a:gd name="T15" fmla="*/ 146 h 248"/>
                <a:gd name="T16" fmla="*/ 0 w 324"/>
                <a:gd name="T17" fmla="*/ 150 h 248"/>
                <a:gd name="T18" fmla="*/ 0 w 324"/>
                <a:gd name="T19" fmla="*/ 244 h 248"/>
                <a:gd name="T20" fmla="*/ 4 w 324"/>
                <a:gd name="T21"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4" h="248">
                  <a:moveTo>
                    <a:pt x="4" y="248"/>
                  </a:moveTo>
                  <a:cubicBezTo>
                    <a:pt x="76" y="248"/>
                    <a:pt x="76" y="248"/>
                    <a:pt x="76" y="248"/>
                  </a:cubicBezTo>
                  <a:cubicBezTo>
                    <a:pt x="148" y="248"/>
                    <a:pt x="148" y="248"/>
                    <a:pt x="148" y="248"/>
                  </a:cubicBezTo>
                  <a:cubicBezTo>
                    <a:pt x="171" y="248"/>
                    <a:pt x="171" y="248"/>
                    <a:pt x="171" y="248"/>
                  </a:cubicBezTo>
                  <a:cubicBezTo>
                    <a:pt x="171" y="163"/>
                    <a:pt x="239" y="95"/>
                    <a:pt x="324" y="95"/>
                  </a:cubicBezTo>
                  <a:cubicBezTo>
                    <a:pt x="324" y="0"/>
                    <a:pt x="324" y="0"/>
                    <a:pt x="324" y="0"/>
                  </a:cubicBezTo>
                  <a:cubicBezTo>
                    <a:pt x="223" y="0"/>
                    <a:pt x="137" y="60"/>
                    <a:pt x="98" y="146"/>
                  </a:cubicBezTo>
                  <a:cubicBezTo>
                    <a:pt x="4" y="146"/>
                    <a:pt x="4" y="146"/>
                    <a:pt x="4" y="146"/>
                  </a:cubicBezTo>
                  <a:cubicBezTo>
                    <a:pt x="1" y="146"/>
                    <a:pt x="0" y="148"/>
                    <a:pt x="0" y="150"/>
                  </a:cubicBezTo>
                  <a:cubicBezTo>
                    <a:pt x="0" y="244"/>
                    <a:pt x="0" y="244"/>
                    <a:pt x="0" y="244"/>
                  </a:cubicBezTo>
                  <a:cubicBezTo>
                    <a:pt x="0" y="246"/>
                    <a:pt x="1" y="248"/>
                    <a:pt x="4" y="248"/>
                  </a:cubicBez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id-ID">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36" name="Freeform 7">
              <a:extLst>
                <a:ext uri="{FF2B5EF4-FFF2-40B4-BE49-F238E27FC236}">
                  <a16:creationId xmlns:a16="http://schemas.microsoft.com/office/drawing/2014/main" id="{B5E7DB7A-AB78-2C4F-B318-D3E7A435953F}"/>
                </a:ext>
              </a:extLst>
            </p:cNvPr>
            <p:cNvSpPr>
              <a:spLocks/>
            </p:cNvSpPr>
            <p:nvPr/>
          </p:nvSpPr>
          <p:spPr bwMode="auto">
            <a:xfrm flipV="1">
              <a:off x="7397552" y="2484714"/>
              <a:ext cx="1273712" cy="982803"/>
            </a:xfrm>
            <a:custGeom>
              <a:avLst/>
              <a:gdLst>
                <a:gd name="T0" fmla="*/ 153 w 324"/>
                <a:gd name="T1" fmla="*/ 248 h 248"/>
                <a:gd name="T2" fmla="*/ 175 w 324"/>
                <a:gd name="T3" fmla="*/ 248 h 248"/>
                <a:gd name="T4" fmla="*/ 247 w 324"/>
                <a:gd name="T5" fmla="*/ 248 h 248"/>
                <a:gd name="T6" fmla="*/ 320 w 324"/>
                <a:gd name="T7" fmla="*/ 248 h 248"/>
                <a:gd name="T8" fmla="*/ 324 w 324"/>
                <a:gd name="T9" fmla="*/ 244 h 248"/>
                <a:gd name="T10" fmla="*/ 324 w 324"/>
                <a:gd name="T11" fmla="*/ 150 h 248"/>
                <a:gd name="T12" fmla="*/ 320 w 324"/>
                <a:gd name="T13" fmla="*/ 146 h 248"/>
                <a:gd name="T14" fmla="*/ 226 w 324"/>
                <a:gd name="T15" fmla="*/ 146 h 248"/>
                <a:gd name="T16" fmla="*/ 0 w 324"/>
                <a:gd name="T17" fmla="*/ 0 h 248"/>
                <a:gd name="T18" fmla="*/ 0 w 324"/>
                <a:gd name="T19" fmla="*/ 95 h 248"/>
                <a:gd name="T20" fmla="*/ 153 w 324"/>
                <a:gd name="T21"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4" h="248">
                  <a:moveTo>
                    <a:pt x="153" y="248"/>
                  </a:moveTo>
                  <a:cubicBezTo>
                    <a:pt x="175" y="248"/>
                    <a:pt x="175" y="248"/>
                    <a:pt x="175" y="248"/>
                  </a:cubicBezTo>
                  <a:cubicBezTo>
                    <a:pt x="247" y="248"/>
                    <a:pt x="247" y="248"/>
                    <a:pt x="247" y="248"/>
                  </a:cubicBezTo>
                  <a:cubicBezTo>
                    <a:pt x="320" y="248"/>
                    <a:pt x="320" y="248"/>
                    <a:pt x="320" y="248"/>
                  </a:cubicBezTo>
                  <a:cubicBezTo>
                    <a:pt x="322" y="248"/>
                    <a:pt x="324" y="246"/>
                    <a:pt x="324" y="244"/>
                  </a:cubicBezTo>
                  <a:cubicBezTo>
                    <a:pt x="324" y="150"/>
                    <a:pt x="324" y="150"/>
                    <a:pt x="324" y="150"/>
                  </a:cubicBezTo>
                  <a:cubicBezTo>
                    <a:pt x="324" y="148"/>
                    <a:pt x="322" y="146"/>
                    <a:pt x="320" y="146"/>
                  </a:cubicBezTo>
                  <a:cubicBezTo>
                    <a:pt x="226" y="146"/>
                    <a:pt x="226" y="146"/>
                    <a:pt x="226" y="146"/>
                  </a:cubicBezTo>
                  <a:cubicBezTo>
                    <a:pt x="187" y="60"/>
                    <a:pt x="100" y="0"/>
                    <a:pt x="0" y="0"/>
                  </a:cubicBezTo>
                  <a:cubicBezTo>
                    <a:pt x="0" y="95"/>
                    <a:pt x="0" y="95"/>
                    <a:pt x="0" y="95"/>
                  </a:cubicBezTo>
                  <a:cubicBezTo>
                    <a:pt x="84" y="95"/>
                    <a:pt x="153" y="163"/>
                    <a:pt x="153" y="248"/>
                  </a:cubicBez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id-ID">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37" name="Freeform 8">
              <a:extLst>
                <a:ext uri="{FF2B5EF4-FFF2-40B4-BE49-F238E27FC236}">
                  <a16:creationId xmlns:a16="http://schemas.microsoft.com/office/drawing/2014/main" id="{BDAFF4A9-C87C-B14C-98D8-A7D7C003FBC1}"/>
                </a:ext>
              </a:extLst>
            </p:cNvPr>
            <p:cNvSpPr>
              <a:spLocks/>
            </p:cNvSpPr>
            <p:nvPr/>
          </p:nvSpPr>
          <p:spPr bwMode="auto">
            <a:xfrm flipV="1">
              <a:off x="6087319" y="2484714"/>
              <a:ext cx="1273712" cy="982803"/>
            </a:xfrm>
            <a:custGeom>
              <a:avLst/>
              <a:gdLst>
                <a:gd name="T0" fmla="*/ 4 w 324"/>
                <a:gd name="T1" fmla="*/ 248 h 248"/>
                <a:gd name="T2" fmla="*/ 76 w 324"/>
                <a:gd name="T3" fmla="*/ 248 h 248"/>
                <a:gd name="T4" fmla="*/ 149 w 324"/>
                <a:gd name="T5" fmla="*/ 248 h 248"/>
                <a:gd name="T6" fmla="*/ 171 w 324"/>
                <a:gd name="T7" fmla="*/ 248 h 248"/>
                <a:gd name="T8" fmla="*/ 324 w 324"/>
                <a:gd name="T9" fmla="*/ 95 h 248"/>
                <a:gd name="T10" fmla="*/ 324 w 324"/>
                <a:gd name="T11" fmla="*/ 0 h 248"/>
                <a:gd name="T12" fmla="*/ 98 w 324"/>
                <a:gd name="T13" fmla="*/ 146 h 248"/>
                <a:gd name="T14" fmla="*/ 4 w 324"/>
                <a:gd name="T15" fmla="*/ 146 h 248"/>
                <a:gd name="T16" fmla="*/ 0 w 324"/>
                <a:gd name="T17" fmla="*/ 150 h 248"/>
                <a:gd name="T18" fmla="*/ 0 w 324"/>
                <a:gd name="T19" fmla="*/ 244 h 248"/>
                <a:gd name="T20" fmla="*/ 4 w 324"/>
                <a:gd name="T21"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4" h="248">
                  <a:moveTo>
                    <a:pt x="4" y="248"/>
                  </a:moveTo>
                  <a:cubicBezTo>
                    <a:pt x="76" y="248"/>
                    <a:pt x="76" y="248"/>
                    <a:pt x="76" y="248"/>
                  </a:cubicBezTo>
                  <a:cubicBezTo>
                    <a:pt x="149" y="248"/>
                    <a:pt x="149" y="248"/>
                    <a:pt x="149" y="248"/>
                  </a:cubicBezTo>
                  <a:cubicBezTo>
                    <a:pt x="171" y="248"/>
                    <a:pt x="171" y="248"/>
                    <a:pt x="171" y="248"/>
                  </a:cubicBezTo>
                  <a:cubicBezTo>
                    <a:pt x="171" y="163"/>
                    <a:pt x="239" y="95"/>
                    <a:pt x="324" y="95"/>
                  </a:cubicBezTo>
                  <a:cubicBezTo>
                    <a:pt x="324" y="0"/>
                    <a:pt x="324" y="0"/>
                    <a:pt x="324" y="0"/>
                  </a:cubicBezTo>
                  <a:cubicBezTo>
                    <a:pt x="223" y="0"/>
                    <a:pt x="137" y="60"/>
                    <a:pt x="98" y="146"/>
                  </a:cubicBezTo>
                  <a:cubicBezTo>
                    <a:pt x="4" y="146"/>
                    <a:pt x="4" y="146"/>
                    <a:pt x="4" y="146"/>
                  </a:cubicBezTo>
                  <a:cubicBezTo>
                    <a:pt x="1" y="146"/>
                    <a:pt x="0" y="148"/>
                    <a:pt x="0" y="150"/>
                  </a:cubicBezTo>
                  <a:cubicBezTo>
                    <a:pt x="0" y="244"/>
                    <a:pt x="0" y="244"/>
                    <a:pt x="0" y="244"/>
                  </a:cubicBezTo>
                  <a:cubicBezTo>
                    <a:pt x="0" y="246"/>
                    <a:pt x="1" y="248"/>
                    <a:pt x="4" y="248"/>
                  </a:cubicBez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id-ID">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38" name="Freeform 9">
              <a:extLst>
                <a:ext uri="{FF2B5EF4-FFF2-40B4-BE49-F238E27FC236}">
                  <a16:creationId xmlns:a16="http://schemas.microsoft.com/office/drawing/2014/main" id="{6BAC2235-9310-C94F-93C0-E48013024DF0}"/>
                </a:ext>
              </a:extLst>
            </p:cNvPr>
            <p:cNvSpPr>
              <a:spLocks/>
            </p:cNvSpPr>
            <p:nvPr/>
          </p:nvSpPr>
          <p:spPr bwMode="auto">
            <a:xfrm flipV="1">
              <a:off x="4831950" y="2484714"/>
              <a:ext cx="1271093" cy="982803"/>
            </a:xfrm>
            <a:custGeom>
              <a:avLst/>
              <a:gdLst>
                <a:gd name="T0" fmla="*/ 153 w 324"/>
                <a:gd name="T1" fmla="*/ 248 h 248"/>
                <a:gd name="T2" fmla="*/ 175 w 324"/>
                <a:gd name="T3" fmla="*/ 248 h 248"/>
                <a:gd name="T4" fmla="*/ 247 w 324"/>
                <a:gd name="T5" fmla="*/ 248 h 248"/>
                <a:gd name="T6" fmla="*/ 320 w 324"/>
                <a:gd name="T7" fmla="*/ 248 h 248"/>
                <a:gd name="T8" fmla="*/ 324 w 324"/>
                <a:gd name="T9" fmla="*/ 244 h 248"/>
                <a:gd name="T10" fmla="*/ 324 w 324"/>
                <a:gd name="T11" fmla="*/ 150 h 248"/>
                <a:gd name="T12" fmla="*/ 320 w 324"/>
                <a:gd name="T13" fmla="*/ 146 h 248"/>
                <a:gd name="T14" fmla="*/ 225 w 324"/>
                <a:gd name="T15" fmla="*/ 146 h 248"/>
                <a:gd name="T16" fmla="*/ 0 w 324"/>
                <a:gd name="T17" fmla="*/ 0 h 248"/>
                <a:gd name="T18" fmla="*/ 0 w 324"/>
                <a:gd name="T19" fmla="*/ 95 h 248"/>
                <a:gd name="T20" fmla="*/ 153 w 324"/>
                <a:gd name="T21"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4" h="248">
                  <a:moveTo>
                    <a:pt x="153" y="248"/>
                  </a:moveTo>
                  <a:cubicBezTo>
                    <a:pt x="175" y="248"/>
                    <a:pt x="175" y="248"/>
                    <a:pt x="175" y="248"/>
                  </a:cubicBezTo>
                  <a:cubicBezTo>
                    <a:pt x="247" y="248"/>
                    <a:pt x="247" y="248"/>
                    <a:pt x="247" y="248"/>
                  </a:cubicBezTo>
                  <a:cubicBezTo>
                    <a:pt x="320" y="248"/>
                    <a:pt x="320" y="248"/>
                    <a:pt x="320" y="248"/>
                  </a:cubicBezTo>
                  <a:cubicBezTo>
                    <a:pt x="322" y="248"/>
                    <a:pt x="324" y="246"/>
                    <a:pt x="324" y="244"/>
                  </a:cubicBezTo>
                  <a:cubicBezTo>
                    <a:pt x="324" y="150"/>
                    <a:pt x="324" y="150"/>
                    <a:pt x="324" y="150"/>
                  </a:cubicBezTo>
                  <a:cubicBezTo>
                    <a:pt x="324" y="148"/>
                    <a:pt x="322" y="146"/>
                    <a:pt x="320" y="146"/>
                  </a:cubicBezTo>
                  <a:cubicBezTo>
                    <a:pt x="225" y="146"/>
                    <a:pt x="225" y="146"/>
                    <a:pt x="225" y="146"/>
                  </a:cubicBezTo>
                  <a:cubicBezTo>
                    <a:pt x="187" y="60"/>
                    <a:pt x="100" y="0"/>
                    <a:pt x="0" y="0"/>
                  </a:cubicBezTo>
                  <a:cubicBezTo>
                    <a:pt x="0" y="95"/>
                    <a:pt x="0" y="95"/>
                    <a:pt x="0" y="95"/>
                  </a:cubicBezTo>
                  <a:cubicBezTo>
                    <a:pt x="84" y="95"/>
                    <a:pt x="153" y="163"/>
                    <a:pt x="153" y="248"/>
                  </a:cubicBez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id-ID">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39" name="Freeform 10">
              <a:extLst>
                <a:ext uri="{FF2B5EF4-FFF2-40B4-BE49-F238E27FC236}">
                  <a16:creationId xmlns:a16="http://schemas.microsoft.com/office/drawing/2014/main" id="{95EC342D-0F65-FE47-8889-C483E7E6B271}"/>
                </a:ext>
              </a:extLst>
            </p:cNvPr>
            <p:cNvSpPr>
              <a:spLocks/>
            </p:cNvSpPr>
            <p:nvPr/>
          </p:nvSpPr>
          <p:spPr bwMode="auto">
            <a:xfrm flipV="1">
              <a:off x="3526788" y="2484714"/>
              <a:ext cx="1273712" cy="982803"/>
            </a:xfrm>
            <a:custGeom>
              <a:avLst/>
              <a:gdLst>
                <a:gd name="T0" fmla="*/ 5 w 324"/>
                <a:gd name="T1" fmla="*/ 248 h 248"/>
                <a:gd name="T2" fmla="*/ 77 w 324"/>
                <a:gd name="T3" fmla="*/ 248 h 248"/>
                <a:gd name="T4" fmla="*/ 149 w 324"/>
                <a:gd name="T5" fmla="*/ 248 h 248"/>
                <a:gd name="T6" fmla="*/ 172 w 324"/>
                <a:gd name="T7" fmla="*/ 248 h 248"/>
                <a:gd name="T8" fmla="*/ 324 w 324"/>
                <a:gd name="T9" fmla="*/ 95 h 248"/>
                <a:gd name="T10" fmla="*/ 324 w 324"/>
                <a:gd name="T11" fmla="*/ 0 h 248"/>
                <a:gd name="T12" fmla="*/ 99 w 324"/>
                <a:gd name="T13" fmla="*/ 146 h 248"/>
                <a:gd name="T14" fmla="*/ 5 w 324"/>
                <a:gd name="T15" fmla="*/ 146 h 248"/>
                <a:gd name="T16" fmla="*/ 0 w 324"/>
                <a:gd name="T17" fmla="*/ 150 h 248"/>
                <a:gd name="T18" fmla="*/ 0 w 324"/>
                <a:gd name="T19" fmla="*/ 244 h 248"/>
                <a:gd name="T20" fmla="*/ 5 w 324"/>
                <a:gd name="T21"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4" h="248">
                  <a:moveTo>
                    <a:pt x="5" y="248"/>
                  </a:moveTo>
                  <a:cubicBezTo>
                    <a:pt x="77" y="248"/>
                    <a:pt x="77" y="248"/>
                    <a:pt x="77" y="248"/>
                  </a:cubicBezTo>
                  <a:cubicBezTo>
                    <a:pt x="149" y="248"/>
                    <a:pt x="149" y="248"/>
                    <a:pt x="149" y="248"/>
                  </a:cubicBezTo>
                  <a:cubicBezTo>
                    <a:pt x="172" y="248"/>
                    <a:pt x="172" y="248"/>
                    <a:pt x="172" y="248"/>
                  </a:cubicBezTo>
                  <a:cubicBezTo>
                    <a:pt x="172" y="163"/>
                    <a:pt x="240" y="95"/>
                    <a:pt x="324" y="95"/>
                  </a:cubicBezTo>
                  <a:cubicBezTo>
                    <a:pt x="324" y="0"/>
                    <a:pt x="324" y="0"/>
                    <a:pt x="324" y="0"/>
                  </a:cubicBezTo>
                  <a:cubicBezTo>
                    <a:pt x="224" y="0"/>
                    <a:pt x="138" y="60"/>
                    <a:pt x="99" y="146"/>
                  </a:cubicBezTo>
                  <a:cubicBezTo>
                    <a:pt x="5" y="146"/>
                    <a:pt x="5" y="146"/>
                    <a:pt x="5" y="146"/>
                  </a:cubicBezTo>
                  <a:cubicBezTo>
                    <a:pt x="2" y="146"/>
                    <a:pt x="0" y="148"/>
                    <a:pt x="0" y="150"/>
                  </a:cubicBezTo>
                  <a:cubicBezTo>
                    <a:pt x="0" y="244"/>
                    <a:pt x="0" y="244"/>
                    <a:pt x="0" y="244"/>
                  </a:cubicBezTo>
                  <a:cubicBezTo>
                    <a:pt x="0" y="246"/>
                    <a:pt x="2" y="248"/>
                    <a:pt x="5" y="248"/>
                  </a:cubicBez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id-ID">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40" name="Freeform 11">
              <a:extLst>
                <a:ext uri="{FF2B5EF4-FFF2-40B4-BE49-F238E27FC236}">
                  <a16:creationId xmlns:a16="http://schemas.microsoft.com/office/drawing/2014/main" id="{86ECE74C-FA78-2C48-8CC1-989BF6DB5DA5}"/>
                </a:ext>
              </a:extLst>
            </p:cNvPr>
            <p:cNvSpPr>
              <a:spLocks/>
            </p:cNvSpPr>
            <p:nvPr/>
          </p:nvSpPr>
          <p:spPr bwMode="auto">
            <a:xfrm flipV="1">
              <a:off x="2279284" y="2484714"/>
              <a:ext cx="1271093" cy="982803"/>
            </a:xfrm>
            <a:custGeom>
              <a:avLst/>
              <a:gdLst>
                <a:gd name="T0" fmla="*/ 153 w 324"/>
                <a:gd name="T1" fmla="*/ 248 h 248"/>
                <a:gd name="T2" fmla="*/ 175 w 324"/>
                <a:gd name="T3" fmla="*/ 248 h 248"/>
                <a:gd name="T4" fmla="*/ 247 w 324"/>
                <a:gd name="T5" fmla="*/ 248 h 248"/>
                <a:gd name="T6" fmla="*/ 320 w 324"/>
                <a:gd name="T7" fmla="*/ 248 h 248"/>
                <a:gd name="T8" fmla="*/ 324 w 324"/>
                <a:gd name="T9" fmla="*/ 244 h 248"/>
                <a:gd name="T10" fmla="*/ 324 w 324"/>
                <a:gd name="T11" fmla="*/ 150 h 248"/>
                <a:gd name="T12" fmla="*/ 320 w 324"/>
                <a:gd name="T13" fmla="*/ 146 h 248"/>
                <a:gd name="T14" fmla="*/ 225 w 324"/>
                <a:gd name="T15" fmla="*/ 146 h 248"/>
                <a:gd name="T16" fmla="*/ 0 w 324"/>
                <a:gd name="T17" fmla="*/ 0 h 248"/>
                <a:gd name="T18" fmla="*/ 0 w 324"/>
                <a:gd name="T19" fmla="*/ 95 h 248"/>
                <a:gd name="T20" fmla="*/ 153 w 324"/>
                <a:gd name="T21"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4" h="248">
                  <a:moveTo>
                    <a:pt x="153" y="248"/>
                  </a:moveTo>
                  <a:cubicBezTo>
                    <a:pt x="175" y="248"/>
                    <a:pt x="175" y="248"/>
                    <a:pt x="175" y="248"/>
                  </a:cubicBezTo>
                  <a:cubicBezTo>
                    <a:pt x="247" y="248"/>
                    <a:pt x="247" y="248"/>
                    <a:pt x="247" y="248"/>
                  </a:cubicBezTo>
                  <a:cubicBezTo>
                    <a:pt x="320" y="248"/>
                    <a:pt x="320" y="248"/>
                    <a:pt x="320" y="248"/>
                  </a:cubicBezTo>
                  <a:cubicBezTo>
                    <a:pt x="322" y="248"/>
                    <a:pt x="324" y="246"/>
                    <a:pt x="324" y="244"/>
                  </a:cubicBezTo>
                  <a:cubicBezTo>
                    <a:pt x="324" y="150"/>
                    <a:pt x="324" y="150"/>
                    <a:pt x="324" y="150"/>
                  </a:cubicBezTo>
                  <a:cubicBezTo>
                    <a:pt x="324" y="148"/>
                    <a:pt x="322" y="146"/>
                    <a:pt x="320" y="146"/>
                  </a:cubicBezTo>
                  <a:cubicBezTo>
                    <a:pt x="225" y="146"/>
                    <a:pt x="225" y="146"/>
                    <a:pt x="225" y="146"/>
                  </a:cubicBezTo>
                  <a:cubicBezTo>
                    <a:pt x="187" y="60"/>
                    <a:pt x="100" y="0"/>
                    <a:pt x="0" y="0"/>
                  </a:cubicBezTo>
                  <a:cubicBezTo>
                    <a:pt x="0" y="95"/>
                    <a:pt x="0" y="95"/>
                    <a:pt x="0" y="95"/>
                  </a:cubicBezTo>
                  <a:cubicBezTo>
                    <a:pt x="84" y="95"/>
                    <a:pt x="153" y="163"/>
                    <a:pt x="153" y="248"/>
                  </a:cubicBez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id-ID">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41" name="Freeform 12">
              <a:extLst>
                <a:ext uri="{FF2B5EF4-FFF2-40B4-BE49-F238E27FC236}">
                  <a16:creationId xmlns:a16="http://schemas.microsoft.com/office/drawing/2014/main" id="{2FD5A941-59E5-2B41-97CD-09736DB98BE8}"/>
                </a:ext>
              </a:extLst>
            </p:cNvPr>
            <p:cNvSpPr>
              <a:spLocks/>
            </p:cNvSpPr>
            <p:nvPr/>
          </p:nvSpPr>
          <p:spPr bwMode="auto">
            <a:xfrm flipV="1">
              <a:off x="976743" y="2484714"/>
              <a:ext cx="1273712" cy="982803"/>
            </a:xfrm>
            <a:custGeom>
              <a:avLst/>
              <a:gdLst>
                <a:gd name="T0" fmla="*/ 4 w 324"/>
                <a:gd name="T1" fmla="*/ 248 h 248"/>
                <a:gd name="T2" fmla="*/ 76 w 324"/>
                <a:gd name="T3" fmla="*/ 248 h 248"/>
                <a:gd name="T4" fmla="*/ 148 w 324"/>
                <a:gd name="T5" fmla="*/ 248 h 248"/>
                <a:gd name="T6" fmla="*/ 171 w 324"/>
                <a:gd name="T7" fmla="*/ 248 h 248"/>
                <a:gd name="T8" fmla="*/ 324 w 324"/>
                <a:gd name="T9" fmla="*/ 95 h 248"/>
                <a:gd name="T10" fmla="*/ 324 w 324"/>
                <a:gd name="T11" fmla="*/ 0 h 248"/>
                <a:gd name="T12" fmla="*/ 98 w 324"/>
                <a:gd name="T13" fmla="*/ 146 h 248"/>
                <a:gd name="T14" fmla="*/ 4 w 324"/>
                <a:gd name="T15" fmla="*/ 146 h 248"/>
                <a:gd name="T16" fmla="*/ 0 w 324"/>
                <a:gd name="T17" fmla="*/ 150 h 248"/>
                <a:gd name="T18" fmla="*/ 0 w 324"/>
                <a:gd name="T19" fmla="*/ 244 h 248"/>
                <a:gd name="T20" fmla="*/ 4 w 324"/>
                <a:gd name="T21"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4" h="248">
                  <a:moveTo>
                    <a:pt x="4" y="248"/>
                  </a:moveTo>
                  <a:cubicBezTo>
                    <a:pt x="76" y="248"/>
                    <a:pt x="76" y="248"/>
                    <a:pt x="76" y="248"/>
                  </a:cubicBezTo>
                  <a:cubicBezTo>
                    <a:pt x="148" y="248"/>
                    <a:pt x="148" y="248"/>
                    <a:pt x="148" y="248"/>
                  </a:cubicBezTo>
                  <a:cubicBezTo>
                    <a:pt x="171" y="248"/>
                    <a:pt x="171" y="248"/>
                    <a:pt x="171" y="248"/>
                  </a:cubicBezTo>
                  <a:cubicBezTo>
                    <a:pt x="171" y="163"/>
                    <a:pt x="239" y="95"/>
                    <a:pt x="324" y="95"/>
                  </a:cubicBezTo>
                  <a:cubicBezTo>
                    <a:pt x="324" y="0"/>
                    <a:pt x="324" y="0"/>
                    <a:pt x="324" y="0"/>
                  </a:cubicBezTo>
                  <a:cubicBezTo>
                    <a:pt x="223" y="0"/>
                    <a:pt x="137" y="60"/>
                    <a:pt x="98" y="146"/>
                  </a:cubicBezTo>
                  <a:cubicBezTo>
                    <a:pt x="4" y="146"/>
                    <a:pt x="4" y="146"/>
                    <a:pt x="4" y="146"/>
                  </a:cubicBezTo>
                  <a:cubicBezTo>
                    <a:pt x="1" y="146"/>
                    <a:pt x="0" y="148"/>
                    <a:pt x="0" y="150"/>
                  </a:cubicBezTo>
                  <a:cubicBezTo>
                    <a:pt x="0" y="244"/>
                    <a:pt x="0" y="244"/>
                    <a:pt x="0" y="244"/>
                  </a:cubicBezTo>
                  <a:cubicBezTo>
                    <a:pt x="0" y="246"/>
                    <a:pt x="1" y="248"/>
                    <a:pt x="4" y="248"/>
                  </a:cubicBezTo>
                  <a:close/>
                </a:path>
              </a:pathLst>
            </a:custGeom>
            <a:solidFill>
              <a:srgbClr val="0165C5"/>
            </a:solidFill>
            <a:ln>
              <a:noFill/>
            </a:ln>
          </p:spPr>
          <p:txBody>
            <a:bodyPr vert="horz" wrap="square" lIns="91440" tIns="45720" rIns="91440" bIns="45720" numCol="1" anchor="t" anchorCtr="0" compatLnSpc="1">
              <a:prstTxWarp prst="textNoShape">
                <a:avLst/>
              </a:prstTxWarp>
            </a:bodyPr>
            <a:lstStyle/>
            <a:p>
              <a:endParaRPr lang="id-ID" dirty="0">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42" name="Shape 2309">
              <a:extLst>
                <a:ext uri="{FF2B5EF4-FFF2-40B4-BE49-F238E27FC236}">
                  <a16:creationId xmlns:a16="http://schemas.microsoft.com/office/drawing/2014/main" id="{7F89F06B-ADF4-AB42-84CF-84C4F5C7DE4C}"/>
                </a:ext>
              </a:extLst>
            </p:cNvPr>
            <p:cNvSpPr/>
            <p:nvPr/>
          </p:nvSpPr>
          <p:spPr>
            <a:xfrm>
              <a:off x="1869307" y="2108719"/>
              <a:ext cx="794055" cy="7940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12700" cap="flat">
              <a:noFill/>
              <a:miter lim="400000"/>
            </a:ln>
            <a:effectLst/>
          </p:spPr>
          <p:txBody>
            <a:bodyPr wrap="square" lIns="50800" tIns="50800" rIns="50800" bIns="50800" numCol="1" anchor="ctr">
              <a:noAutofit/>
            </a:bodyPr>
            <a:lstStyle/>
            <a:p>
              <a:pPr lvl="0"/>
              <a:endParaRPr>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43" name="Shape 2310">
              <a:extLst>
                <a:ext uri="{FF2B5EF4-FFF2-40B4-BE49-F238E27FC236}">
                  <a16:creationId xmlns:a16="http://schemas.microsoft.com/office/drawing/2014/main" id="{2AF9BAB3-79E0-984B-8CBB-1BDDDA39270A}"/>
                </a:ext>
              </a:extLst>
            </p:cNvPr>
            <p:cNvSpPr/>
            <p:nvPr/>
          </p:nvSpPr>
          <p:spPr>
            <a:xfrm>
              <a:off x="2100415" y="2383130"/>
              <a:ext cx="312033" cy="277571"/>
            </a:xfrm>
            <a:custGeom>
              <a:avLst/>
              <a:gdLst/>
              <a:ahLst/>
              <a:cxnLst>
                <a:cxn ang="0">
                  <a:pos x="wd2" y="hd2"/>
                </a:cxn>
                <a:cxn ang="5400000">
                  <a:pos x="wd2" y="hd2"/>
                </a:cxn>
                <a:cxn ang="10800000">
                  <a:pos x="wd2" y="hd2"/>
                </a:cxn>
                <a:cxn ang="16200000">
                  <a:pos x="wd2" y="hd2"/>
                </a:cxn>
              </a:cxnLst>
              <a:rect l="0" t="0" r="r" b="b"/>
              <a:pathLst>
                <a:path w="21446" h="21471" extrusionOk="0">
                  <a:moveTo>
                    <a:pt x="2906" y="19280"/>
                  </a:moveTo>
                  <a:cubicBezTo>
                    <a:pt x="2683" y="19534"/>
                    <a:pt x="2683" y="19946"/>
                    <a:pt x="2906" y="20200"/>
                  </a:cubicBezTo>
                  <a:lnTo>
                    <a:pt x="3930" y="21326"/>
                  </a:lnTo>
                  <a:cubicBezTo>
                    <a:pt x="4154" y="21580"/>
                    <a:pt x="4510" y="21473"/>
                    <a:pt x="4734" y="21220"/>
                  </a:cubicBezTo>
                  <a:lnTo>
                    <a:pt x="10017" y="15372"/>
                  </a:lnTo>
                  <a:lnTo>
                    <a:pt x="8398" y="13299"/>
                  </a:lnTo>
                  <a:cubicBezTo>
                    <a:pt x="8398" y="13299"/>
                    <a:pt x="2906" y="19280"/>
                    <a:pt x="2906" y="19280"/>
                  </a:cubicBezTo>
                  <a:close/>
                  <a:moveTo>
                    <a:pt x="21387" y="2723"/>
                  </a:moveTo>
                  <a:cubicBezTo>
                    <a:pt x="21307" y="2125"/>
                    <a:pt x="21031" y="2252"/>
                    <a:pt x="20888" y="2505"/>
                  </a:cubicBezTo>
                  <a:cubicBezTo>
                    <a:pt x="20746" y="2758"/>
                    <a:pt x="20111" y="3840"/>
                    <a:pt x="19852" y="4329"/>
                  </a:cubicBezTo>
                  <a:cubicBezTo>
                    <a:pt x="19593" y="4815"/>
                    <a:pt x="18956" y="5772"/>
                    <a:pt x="17770" y="4826"/>
                  </a:cubicBezTo>
                  <a:cubicBezTo>
                    <a:pt x="16533" y="3843"/>
                    <a:pt x="16963" y="3157"/>
                    <a:pt x="17179" y="2694"/>
                  </a:cubicBezTo>
                  <a:cubicBezTo>
                    <a:pt x="17395" y="2232"/>
                    <a:pt x="18059" y="931"/>
                    <a:pt x="18155" y="768"/>
                  </a:cubicBezTo>
                  <a:cubicBezTo>
                    <a:pt x="18251" y="605"/>
                    <a:pt x="18139" y="129"/>
                    <a:pt x="17756" y="329"/>
                  </a:cubicBezTo>
                  <a:cubicBezTo>
                    <a:pt x="17372" y="527"/>
                    <a:pt x="15039" y="1572"/>
                    <a:pt x="14715" y="3066"/>
                  </a:cubicBezTo>
                  <a:cubicBezTo>
                    <a:pt x="14386" y="4590"/>
                    <a:pt x="14993" y="5950"/>
                    <a:pt x="13800" y="7301"/>
                  </a:cubicBezTo>
                  <a:lnTo>
                    <a:pt x="12355" y="8998"/>
                  </a:lnTo>
                  <a:lnTo>
                    <a:pt x="13806" y="10898"/>
                  </a:lnTo>
                  <a:lnTo>
                    <a:pt x="15589" y="8995"/>
                  </a:lnTo>
                  <a:cubicBezTo>
                    <a:pt x="16013" y="8514"/>
                    <a:pt x="16919" y="8048"/>
                    <a:pt x="17740" y="8257"/>
                  </a:cubicBezTo>
                  <a:cubicBezTo>
                    <a:pt x="19498" y="8705"/>
                    <a:pt x="20456" y="7962"/>
                    <a:pt x="21035" y="6733"/>
                  </a:cubicBezTo>
                  <a:cubicBezTo>
                    <a:pt x="21552" y="5635"/>
                    <a:pt x="21466" y="3322"/>
                    <a:pt x="21387" y="2723"/>
                  </a:cubicBezTo>
                  <a:close/>
                  <a:moveTo>
                    <a:pt x="9478" y="7592"/>
                  </a:moveTo>
                  <a:cubicBezTo>
                    <a:pt x="9350" y="7424"/>
                    <a:pt x="9189" y="7421"/>
                    <a:pt x="9050" y="7558"/>
                  </a:cubicBezTo>
                  <a:lnTo>
                    <a:pt x="7506" y="9074"/>
                  </a:lnTo>
                  <a:cubicBezTo>
                    <a:pt x="7384" y="9194"/>
                    <a:pt x="7369" y="9419"/>
                    <a:pt x="7477" y="9559"/>
                  </a:cubicBezTo>
                  <a:lnTo>
                    <a:pt x="16408" y="20996"/>
                  </a:lnTo>
                  <a:cubicBezTo>
                    <a:pt x="16616" y="21268"/>
                    <a:pt x="16979" y="21295"/>
                    <a:pt x="17217" y="21061"/>
                  </a:cubicBezTo>
                  <a:lnTo>
                    <a:pt x="18263" y="20076"/>
                  </a:lnTo>
                  <a:cubicBezTo>
                    <a:pt x="18500" y="19839"/>
                    <a:pt x="18526" y="19429"/>
                    <a:pt x="18317" y="19158"/>
                  </a:cubicBezTo>
                  <a:cubicBezTo>
                    <a:pt x="18317" y="19158"/>
                    <a:pt x="9478" y="7592"/>
                    <a:pt x="9478" y="7592"/>
                  </a:cubicBezTo>
                  <a:close/>
                  <a:moveTo>
                    <a:pt x="3331" y="6965"/>
                  </a:moveTo>
                  <a:cubicBezTo>
                    <a:pt x="4336" y="6088"/>
                    <a:pt x="5170" y="6693"/>
                    <a:pt x="6282" y="8142"/>
                  </a:cubicBezTo>
                  <a:cubicBezTo>
                    <a:pt x="6408" y="8304"/>
                    <a:pt x="6575" y="8114"/>
                    <a:pt x="6671" y="8021"/>
                  </a:cubicBezTo>
                  <a:cubicBezTo>
                    <a:pt x="6766" y="7926"/>
                    <a:pt x="8233" y="6440"/>
                    <a:pt x="8306" y="6370"/>
                  </a:cubicBezTo>
                  <a:cubicBezTo>
                    <a:pt x="8377" y="6300"/>
                    <a:pt x="8464" y="6167"/>
                    <a:pt x="8349" y="6018"/>
                  </a:cubicBezTo>
                  <a:cubicBezTo>
                    <a:pt x="8235" y="5868"/>
                    <a:pt x="7817" y="5261"/>
                    <a:pt x="7550" y="4867"/>
                  </a:cubicBezTo>
                  <a:cubicBezTo>
                    <a:pt x="5603" y="2001"/>
                    <a:pt x="12876" y="57"/>
                    <a:pt x="11758" y="25"/>
                  </a:cubicBezTo>
                  <a:cubicBezTo>
                    <a:pt x="11190" y="9"/>
                    <a:pt x="8909" y="-20"/>
                    <a:pt x="8569" y="21"/>
                  </a:cubicBezTo>
                  <a:cubicBezTo>
                    <a:pt x="7186" y="186"/>
                    <a:pt x="5452" y="1638"/>
                    <a:pt x="4578" y="2313"/>
                  </a:cubicBezTo>
                  <a:cubicBezTo>
                    <a:pt x="3437" y="3196"/>
                    <a:pt x="3011" y="3711"/>
                    <a:pt x="2939" y="3781"/>
                  </a:cubicBezTo>
                  <a:cubicBezTo>
                    <a:pt x="2617" y="4099"/>
                    <a:pt x="2887" y="4832"/>
                    <a:pt x="2303" y="5410"/>
                  </a:cubicBezTo>
                  <a:cubicBezTo>
                    <a:pt x="1683" y="6021"/>
                    <a:pt x="1297" y="5560"/>
                    <a:pt x="939" y="5913"/>
                  </a:cubicBezTo>
                  <a:cubicBezTo>
                    <a:pt x="761" y="6090"/>
                    <a:pt x="264" y="6509"/>
                    <a:pt x="122" y="6650"/>
                  </a:cubicBezTo>
                  <a:cubicBezTo>
                    <a:pt x="-22" y="6790"/>
                    <a:pt x="-48" y="7030"/>
                    <a:pt x="99" y="7219"/>
                  </a:cubicBezTo>
                  <a:cubicBezTo>
                    <a:pt x="99" y="7219"/>
                    <a:pt x="1459" y="8912"/>
                    <a:pt x="1574" y="9061"/>
                  </a:cubicBezTo>
                  <a:cubicBezTo>
                    <a:pt x="1688" y="9210"/>
                    <a:pt x="1994" y="9337"/>
                    <a:pt x="2185" y="9149"/>
                  </a:cubicBezTo>
                  <a:cubicBezTo>
                    <a:pt x="2375" y="8960"/>
                    <a:pt x="2864" y="8477"/>
                    <a:pt x="2947" y="8394"/>
                  </a:cubicBezTo>
                  <a:cubicBezTo>
                    <a:pt x="3031" y="8312"/>
                    <a:pt x="2893" y="7349"/>
                    <a:pt x="3331" y="6965"/>
                  </a:cubicBezTo>
                  <a:close/>
                </a:path>
              </a:pathLst>
            </a:custGeom>
            <a:solidFill>
              <a:srgbClr val="0165C5"/>
            </a:solidFill>
            <a:ln w="12700" cap="flat">
              <a:noFill/>
              <a:miter lim="400000"/>
            </a:ln>
            <a:effectLst/>
          </p:spPr>
          <p:txBody>
            <a:bodyPr wrap="square" lIns="38100" tIns="38100" rIns="38100" bIns="38100" numCol="1" anchor="ctr">
              <a:noAutofit/>
            </a:bodyPr>
            <a:lstStyle/>
            <a:p>
              <a:pPr lvl="0"/>
              <a:endParaRPr>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70" name="Shape 2309">
              <a:extLst>
                <a:ext uri="{FF2B5EF4-FFF2-40B4-BE49-F238E27FC236}">
                  <a16:creationId xmlns:a16="http://schemas.microsoft.com/office/drawing/2014/main" id="{942238D7-2549-DF40-9C4C-088353EF0EEA}"/>
                </a:ext>
              </a:extLst>
            </p:cNvPr>
            <p:cNvSpPr/>
            <p:nvPr/>
          </p:nvSpPr>
          <p:spPr>
            <a:xfrm>
              <a:off x="4432749" y="2108719"/>
              <a:ext cx="794055" cy="7940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12700" cap="flat">
              <a:noFill/>
              <a:miter lim="400000"/>
            </a:ln>
            <a:effectLst/>
          </p:spPr>
          <p:txBody>
            <a:bodyPr wrap="square" lIns="50800" tIns="50800" rIns="50800" bIns="50800" numCol="1" anchor="ctr">
              <a:noAutofit/>
            </a:bodyPr>
            <a:lstStyle/>
            <a:p>
              <a:pPr lvl="0"/>
              <a:endParaRPr>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71" name="Shape 2313">
              <a:extLst>
                <a:ext uri="{FF2B5EF4-FFF2-40B4-BE49-F238E27FC236}">
                  <a16:creationId xmlns:a16="http://schemas.microsoft.com/office/drawing/2014/main" id="{E5AB3E48-CB38-C746-A9B7-A6A7FC369E0F}"/>
                </a:ext>
              </a:extLst>
            </p:cNvPr>
            <p:cNvSpPr/>
            <p:nvPr/>
          </p:nvSpPr>
          <p:spPr>
            <a:xfrm>
              <a:off x="4664734" y="2369163"/>
              <a:ext cx="362552" cy="241534"/>
            </a:xfrm>
            <a:custGeom>
              <a:avLst/>
              <a:gdLst/>
              <a:ahLst/>
              <a:cxnLst>
                <a:cxn ang="0">
                  <a:pos x="wd2" y="hd2"/>
                </a:cxn>
                <a:cxn ang="5400000">
                  <a:pos x="wd2" y="hd2"/>
                </a:cxn>
                <a:cxn ang="10800000">
                  <a:pos x="wd2" y="hd2"/>
                </a:cxn>
                <a:cxn ang="16200000">
                  <a:pos x="wd2" y="hd2"/>
                </a:cxn>
              </a:cxnLst>
              <a:rect l="0" t="0" r="r" b="b"/>
              <a:pathLst>
                <a:path w="21547" h="21600" extrusionOk="0">
                  <a:moveTo>
                    <a:pt x="18847" y="15749"/>
                  </a:moveTo>
                  <a:lnTo>
                    <a:pt x="2701" y="15749"/>
                  </a:lnTo>
                  <a:lnTo>
                    <a:pt x="2701" y="1346"/>
                  </a:lnTo>
                  <a:lnTo>
                    <a:pt x="18847" y="1346"/>
                  </a:lnTo>
                  <a:cubicBezTo>
                    <a:pt x="18847" y="1346"/>
                    <a:pt x="18847" y="15749"/>
                    <a:pt x="18847" y="15749"/>
                  </a:cubicBezTo>
                  <a:close/>
                  <a:moveTo>
                    <a:pt x="0" y="20510"/>
                  </a:moveTo>
                  <a:cubicBezTo>
                    <a:pt x="0" y="20510"/>
                    <a:pt x="-26" y="21600"/>
                    <a:pt x="1603" y="21600"/>
                  </a:cubicBezTo>
                  <a:cubicBezTo>
                    <a:pt x="2568" y="21600"/>
                    <a:pt x="6216" y="21600"/>
                    <a:pt x="9032" y="21600"/>
                  </a:cubicBezTo>
                  <a:cubicBezTo>
                    <a:pt x="9032" y="21600"/>
                    <a:pt x="10576" y="21600"/>
                    <a:pt x="12515" y="21600"/>
                  </a:cubicBezTo>
                  <a:cubicBezTo>
                    <a:pt x="15331" y="21600"/>
                    <a:pt x="18979" y="21600"/>
                    <a:pt x="19943" y="21600"/>
                  </a:cubicBezTo>
                  <a:cubicBezTo>
                    <a:pt x="21574" y="21600"/>
                    <a:pt x="21547" y="20510"/>
                    <a:pt x="21547" y="20510"/>
                  </a:cubicBezTo>
                  <a:lnTo>
                    <a:pt x="19418" y="16436"/>
                  </a:lnTo>
                  <a:cubicBezTo>
                    <a:pt x="19512" y="16224"/>
                    <a:pt x="19569" y="15977"/>
                    <a:pt x="19569" y="15711"/>
                  </a:cubicBezTo>
                  <a:lnTo>
                    <a:pt x="19569" y="1384"/>
                  </a:lnTo>
                  <a:cubicBezTo>
                    <a:pt x="19569" y="621"/>
                    <a:pt x="19123" y="0"/>
                    <a:pt x="18571" y="0"/>
                  </a:cubicBezTo>
                  <a:lnTo>
                    <a:pt x="2977" y="0"/>
                  </a:lnTo>
                  <a:cubicBezTo>
                    <a:pt x="2425" y="0"/>
                    <a:pt x="1979" y="621"/>
                    <a:pt x="1979" y="1384"/>
                  </a:cubicBezTo>
                  <a:lnTo>
                    <a:pt x="1979" y="15711"/>
                  </a:lnTo>
                  <a:cubicBezTo>
                    <a:pt x="1979" y="15978"/>
                    <a:pt x="2035" y="16224"/>
                    <a:pt x="2129" y="16436"/>
                  </a:cubicBezTo>
                  <a:cubicBezTo>
                    <a:pt x="2129" y="16436"/>
                    <a:pt x="0" y="20510"/>
                    <a:pt x="0" y="20510"/>
                  </a:cubicBezTo>
                  <a:close/>
                </a:path>
              </a:pathLst>
            </a:custGeom>
            <a:solidFill>
              <a:srgbClr val="0165C5"/>
            </a:solidFill>
            <a:ln w="12700" cap="flat">
              <a:noFill/>
              <a:miter lim="400000"/>
            </a:ln>
            <a:effectLst/>
          </p:spPr>
          <p:txBody>
            <a:bodyPr wrap="square" lIns="38100" tIns="38100" rIns="38100" bIns="38100" numCol="1" anchor="ctr">
              <a:noAutofit/>
            </a:bodyPr>
            <a:lstStyle/>
            <a:p>
              <a:pPr lvl="0"/>
              <a:endParaRPr>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72" name="Shape 2309">
              <a:extLst>
                <a:ext uri="{FF2B5EF4-FFF2-40B4-BE49-F238E27FC236}">
                  <a16:creationId xmlns:a16="http://schemas.microsoft.com/office/drawing/2014/main" id="{100DE86A-617D-F748-960B-69EF0EE38815}"/>
                </a:ext>
              </a:extLst>
            </p:cNvPr>
            <p:cNvSpPr/>
            <p:nvPr/>
          </p:nvSpPr>
          <p:spPr>
            <a:xfrm>
              <a:off x="6976828" y="2108719"/>
              <a:ext cx="794055" cy="7940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12700" cap="flat">
              <a:noFill/>
              <a:miter lim="400000"/>
            </a:ln>
            <a:effectLst/>
          </p:spPr>
          <p:txBody>
            <a:bodyPr wrap="square" lIns="50800" tIns="50800" rIns="50800" bIns="50800" numCol="1" anchor="ctr">
              <a:noAutofit/>
            </a:bodyPr>
            <a:lstStyle/>
            <a:p>
              <a:pPr lvl="0"/>
              <a:endParaRPr dirty="0">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grpSp>
          <p:nvGrpSpPr>
            <p:cNvPr id="73" name="Group 2320">
              <a:extLst>
                <a:ext uri="{FF2B5EF4-FFF2-40B4-BE49-F238E27FC236}">
                  <a16:creationId xmlns:a16="http://schemas.microsoft.com/office/drawing/2014/main" id="{F6046C95-1E3A-A348-A091-8461D7D11118}"/>
                </a:ext>
              </a:extLst>
            </p:cNvPr>
            <p:cNvGrpSpPr/>
            <p:nvPr/>
          </p:nvGrpSpPr>
          <p:grpSpPr>
            <a:xfrm>
              <a:off x="7238052" y="2358518"/>
              <a:ext cx="261651" cy="223638"/>
              <a:chOff x="0" y="0"/>
              <a:chExt cx="961862" cy="822124"/>
            </a:xfrm>
            <a:grpFill/>
          </p:grpSpPr>
          <p:sp>
            <p:nvSpPr>
              <p:cNvPr id="76" name="Shape 2316">
                <a:extLst>
                  <a:ext uri="{FF2B5EF4-FFF2-40B4-BE49-F238E27FC236}">
                    <a16:creationId xmlns:a16="http://schemas.microsoft.com/office/drawing/2014/main" id="{7F09EFFE-0DC5-1345-8BC0-164486D0E3CE}"/>
                  </a:ext>
                </a:extLst>
              </p:cNvPr>
              <p:cNvSpPr/>
              <p:nvPr/>
            </p:nvSpPr>
            <p:spPr>
              <a:xfrm>
                <a:off x="0" y="411062"/>
                <a:ext cx="167725" cy="411063"/>
              </a:xfrm>
              <a:prstGeom prst="rect">
                <a:avLst/>
              </a:prstGeom>
              <a:solidFill>
                <a:srgbClr val="0165C5"/>
              </a:solidFill>
              <a:ln w="12700" cap="flat">
                <a:noFill/>
                <a:miter lim="400000"/>
              </a:ln>
              <a:effectLst/>
            </p:spPr>
            <p:txBody>
              <a:bodyPr wrap="square" lIns="50800" tIns="50800" rIns="50800" bIns="50800" numCol="1" anchor="ctr">
                <a:noAutofit/>
              </a:bodyPr>
              <a:lstStyle/>
              <a:p>
                <a:pPr lvl="0"/>
                <a:endParaRPr>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77" name="Shape 2317">
                <a:extLst>
                  <a:ext uri="{FF2B5EF4-FFF2-40B4-BE49-F238E27FC236}">
                    <a16:creationId xmlns:a16="http://schemas.microsoft.com/office/drawing/2014/main" id="{A0989717-3448-FD4E-8C8C-F2557B974030}"/>
                  </a:ext>
                </a:extLst>
              </p:cNvPr>
              <p:cNvSpPr/>
              <p:nvPr/>
            </p:nvSpPr>
            <p:spPr>
              <a:xfrm>
                <a:off x="264712" y="235390"/>
                <a:ext cx="167726" cy="586735"/>
              </a:xfrm>
              <a:prstGeom prst="rect">
                <a:avLst/>
              </a:prstGeom>
              <a:solidFill>
                <a:srgbClr val="0165C5"/>
              </a:solidFill>
              <a:ln w="12700" cap="flat">
                <a:noFill/>
                <a:miter lim="400000"/>
              </a:ln>
              <a:effectLst/>
            </p:spPr>
            <p:txBody>
              <a:bodyPr wrap="square" lIns="50800" tIns="50800" rIns="50800" bIns="50800" numCol="1" anchor="ctr">
                <a:noAutofit/>
              </a:bodyPr>
              <a:lstStyle/>
              <a:p>
                <a:pPr lvl="0"/>
                <a:endParaRPr>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78" name="Shape 2318">
                <a:extLst>
                  <a:ext uri="{FF2B5EF4-FFF2-40B4-BE49-F238E27FC236}">
                    <a16:creationId xmlns:a16="http://schemas.microsoft.com/office/drawing/2014/main" id="{C0B511D7-A595-3745-B6A8-1D9C9922953B}"/>
                  </a:ext>
                </a:extLst>
              </p:cNvPr>
              <p:cNvSpPr/>
              <p:nvPr/>
            </p:nvSpPr>
            <p:spPr>
              <a:xfrm>
                <a:off x="529424" y="90476"/>
                <a:ext cx="167726" cy="731649"/>
              </a:xfrm>
              <a:prstGeom prst="rect">
                <a:avLst/>
              </a:prstGeom>
              <a:solidFill>
                <a:srgbClr val="0165C5"/>
              </a:solidFill>
              <a:ln w="12700" cap="flat">
                <a:noFill/>
                <a:miter lim="400000"/>
              </a:ln>
              <a:effectLst/>
            </p:spPr>
            <p:txBody>
              <a:bodyPr wrap="square" lIns="50800" tIns="50800" rIns="50800" bIns="50800" numCol="1" anchor="ctr">
                <a:noAutofit/>
              </a:bodyPr>
              <a:lstStyle/>
              <a:p>
                <a:pPr lvl="0"/>
                <a:endParaRPr>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79" name="Shape 2319">
                <a:extLst>
                  <a:ext uri="{FF2B5EF4-FFF2-40B4-BE49-F238E27FC236}">
                    <a16:creationId xmlns:a16="http://schemas.microsoft.com/office/drawing/2014/main" id="{5C399E64-B7E0-7D4A-9536-79BE6E49C034}"/>
                  </a:ext>
                </a:extLst>
              </p:cNvPr>
              <p:cNvSpPr/>
              <p:nvPr/>
            </p:nvSpPr>
            <p:spPr>
              <a:xfrm>
                <a:off x="794137" y="0"/>
                <a:ext cx="167726" cy="822125"/>
              </a:xfrm>
              <a:prstGeom prst="rect">
                <a:avLst/>
              </a:prstGeom>
              <a:solidFill>
                <a:srgbClr val="0165C5"/>
              </a:solidFill>
              <a:ln w="12700" cap="flat">
                <a:noFill/>
                <a:miter lim="400000"/>
              </a:ln>
              <a:effectLst/>
            </p:spPr>
            <p:txBody>
              <a:bodyPr wrap="square" lIns="50800" tIns="50800" rIns="50800" bIns="50800" numCol="1" anchor="ctr">
                <a:noAutofit/>
              </a:bodyPr>
              <a:lstStyle/>
              <a:p>
                <a:pPr lvl="0"/>
                <a:endParaRPr>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grpSp>
        <p:sp>
          <p:nvSpPr>
            <p:cNvPr id="74" name="Shape 2309">
              <a:extLst>
                <a:ext uri="{FF2B5EF4-FFF2-40B4-BE49-F238E27FC236}">
                  <a16:creationId xmlns:a16="http://schemas.microsoft.com/office/drawing/2014/main" id="{7841DEF2-2FE0-0648-965F-E761A6DEDCDD}"/>
                </a:ext>
              </a:extLst>
            </p:cNvPr>
            <p:cNvSpPr/>
            <p:nvPr/>
          </p:nvSpPr>
          <p:spPr>
            <a:xfrm>
              <a:off x="9541726" y="2108719"/>
              <a:ext cx="794055" cy="79405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2"/>
            </a:solidFill>
            <a:ln w="12700" cap="flat">
              <a:noFill/>
              <a:miter lim="400000"/>
            </a:ln>
            <a:effectLst/>
          </p:spPr>
          <p:txBody>
            <a:bodyPr wrap="square" lIns="50800" tIns="50800" rIns="50800" bIns="50800" numCol="1" anchor="ctr">
              <a:noAutofit/>
            </a:bodyPr>
            <a:lstStyle/>
            <a:p>
              <a:pPr lvl="0"/>
              <a:endParaRPr dirty="0">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sp>
          <p:nvSpPr>
            <p:cNvPr id="75" name="Shape 2323">
              <a:extLst>
                <a:ext uri="{FF2B5EF4-FFF2-40B4-BE49-F238E27FC236}">
                  <a16:creationId xmlns:a16="http://schemas.microsoft.com/office/drawing/2014/main" id="{AD819186-FAEB-204F-B580-7919BDD22DF8}"/>
                </a:ext>
              </a:extLst>
            </p:cNvPr>
            <p:cNvSpPr/>
            <p:nvPr/>
          </p:nvSpPr>
          <p:spPr>
            <a:xfrm rot="20460000" flipH="1">
              <a:off x="9784718" y="2380558"/>
              <a:ext cx="264214" cy="264214"/>
            </a:xfrm>
            <a:custGeom>
              <a:avLst/>
              <a:gdLst/>
              <a:ahLst/>
              <a:cxnLst>
                <a:cxn ang="0">
                  <a:pos x="wd2" y="hd2"/>
                </a:cxn>
                <a:cxn ang="5400000">
                  <a:pos x="wd2" y="hd2"/>
                </a:cxn>
                <a:cxn ang="10800000">
                  <a:pos x="wd2" y="hd2"/>
                </a:cxn>
                <a:cxn ang="16200000">
                  <a:pos x="wd2" y="hd2"/>
                </a:cxn>
              </a:cxnLst>
              <a:rect l="0" t="0" r="r" b="b"/>
              <a:pathLst>
                <a:path w="20814" h="20814" extrusionOk="0">
                  <a:moveTo>
                    <a:pt x="16063" y="4751"/>
                  </a:moveTo>
                  <a:cubicBezTo>
                    <a:pt x="14562" y="3251"/>
                    <a:pt x="14186" y="1270"/>
                    <a:pt x="14318" y="1137"/>
                  </a:cubicBezTo>
                  <a:cubicBezTo>
                    <a:pt x="14452" y="1003"/>
                    <a:pt x="16354" y="1458"/>
                    <a:pt x="17856" y="2959"/>
                  </a:cubicBezTo>
                  <a:cubicBezTo>
                    <a:pt x="19356" y="4460"/>
                    <a:pt x="19807" y="6366"/>
                    <a:pt x="19677" y="6496"/>
                  </a:cubicBezTo>
                  <a:cubicBezTo>
                    <a:pt x="19548" y="6625"/>
                    <a:pt x="17564" y="6252"/>
                    <a:pt x="16063" y="4751"/>
                  </a:cubicBezTo>
                  <a:close/>
                  <a:moveTo>
                    <a:pt x="8257" y="11610"/>
                  </a:moveTo>
                  <a:cubicBezTo>
                    <a:pt x="7827" y="11179"/>
                    <a:pt x="7967" y="10342"/>
                    <a:pt x="8569" y="9739"/>
                  </a:cubicBezTo>
                  <a:cubicBezTo>
                    <a:pt x="9172" y="9137"/>
                    <a:pt x="10009" y="8997"/>
                    <a:pt x="10440" y="9428"/>
                  </a:cubicBezTo>
                  <a:cubicBezTo>
                    <a:pt x="10869" y="9858"/>
                    <a:pt x="10730" y="10696"/>
                    <a:pt x="10128" y="11298"/>
                  </a:cubicBezTo>
                  <a:cubicBezTo>
                    <a:pt x="9526" y="11900"/>
                    <a:pt x="8687" y="12040"/>
                    <a:pt x="8257" y="11610"/>
                  </a:cubicBezTo>
                  <a:close/>
                  <a:moveTo>
                    <a:pt x="18634" y="2180"/>
                  </a:moveTo>
                  <a:cubicBezTo>
                    <a:pt x="16698" y="243"/>
                    <a:pt x="14265" y="-466"/>
                    <a:pt x="13491" y="308"/>
                  </a:cubicBezTo>
                  <a:lnTo>
                    <a:pt x="10372" y="3426"/>
                  </a:lnTo>
                  <a:cubicBezTo>
                    <a:pt x="9900" y="3899"/>
                    <a:pt x="9488" y="5482"/>
                    <a:pt x="9676" y="7085"/>
                  </a:cubicBezTo>
                  <a:lnTo>
                    <a:pt x="240" y="16521"/>
                  </a:lnTo>
                  <a:cubicBezTo>
                    <a:pt x="-320" y="17081"/>
                    <a:pt x="134" y="18442"/>
                    <a:pt x="1253" y="19561"/>
                  </a:cubicBezTo>
                  <a:cubicBezTo>
                    <a:pt x="2373" y="20681"/>
                    <a:pt x="3733" y="21134"/>
                    <a:pt x="4293" y="20574"/>
                  </a:cubicBezTo>
                  <a:lnTo>
                    <a:pt x="13729" y="11138"/>
                  </a:lnTo>
                  <a:cubicBezTo>
                    <a:pt x="15332" y="11327"/>
                    <a:pt x="16915" y="10914"/>
                    <a:pt x="17388" y="10442"/>
                  </a:cubicBezTo>
                  <a:lnTo>
                    <a:pt x="20506" y="7324"/>
                  </a:lnTo>
                  <a:cubicBezTo>
                    <a:pt x="21280" y="6549"/>
                    <a:pt x="20573" y="4116"/>
                    <a:pt x="18634" y="2180"/>
                  </a:cubicBezTo>
                  <a:close/>
                </a:path>
              </a:pathLst>
            </a:custGeom>
            <a:solidFill>
              <a:srgbClr val="0165C5"/>
            </a:solidFill>
            <a:ln w="12700" cap="flat">
              <a:noFill/>
              <a:miter lim="400000"/>
            </a:ln>
            <a:effectLst/>
          </p:spPr>
          <p:txBody>
            <a:bodyPr wrap="square" lIns="38100" tIns="38100" rIns="38100" bIns="38100" numCol="1" anchor="ctr">
              <a:noAutofit/>
            </a:bodyPr>
            <a:lstStyle/>
            <a:p>
              <a:pPr lvl="0"/>
              <a:endParaRPr>
                <a:solidFill>
                  <a:schemeClr val="tx1">
                    <a:lumMod val="65000"/>
                    <a:lumOff val="35000"/>
                  </a:schemeClr>
                </a:solidFill>
                <a:latin typeface="Arial" panose="020B0604020202020204" pitchFamily="34" charset="0"/>
                <a:ea typeface="思源黑体 CN Medium" panose="020B0600000000000000" pitchFamily="34" charset="-122"/>
                <a:sym typeface="Arial" panose="020B0604020202020204" pitchFamily="34" charset="0"/>
              </a:endParaRPr>
            </a:p>
          </p:txBody>
        </p:sp>
      </p:grpSp>
      <p:grpSp>
        <p:nvGrpSpPr>
          <p:cNvPr id="80" name="组合 79">
            <a:extLst>
              <a:ext uri="{FF2B5EF4-FFF2-40B4-BE49-F238E27FC236}">
                <a16:creationId xmlns:a16="http://schemas.microsoft.com/office/drawing/2014/main" id="{D264DA69-71A4-AB47-8C54-D6B673B34846}"/>
              </a:ext>
            </a:extLst>
          </p:cNvPr>
          <p:cNvGrpSpPr/>
          <p:nvPr/>
        </p:nvGrpSpPr>
        <p:grpSpPr>
          <a:xfrm>
            <a:off x="1205082" y="4017040"/>
            <a:ext cx="1990564" cy="1562831"/>
            <a:chOff x="1110880" y="4402648"/>
            <a:chExt cx="1990564" cy="1562831"/>
          </a:xfrm>
        </p:grpSpPr>
        <p:sp>
          <p:nvSpPr>
            <p:cNvPr id="81" name="文本框 80">
              <a:extLst>
                <a:ext uri="{FF2B5EF4-FFF2-40B4-BE49-F238E27FC236}">
                  <a16:creationId xmlns:a16="http://schemas.microsoft.com/office/drawing/2014/main" id="{251AC38E-A403-954E-841A-5C67B2BCD4E6}"/>
                </a:ext>
              </a:extLst>
            </p:cNvPr>
            <p:cNvSpPr txBox="1"/>
            <p:nvPr/>
          </p:nvSpPr>
          <p:spPr>
            <a:xfrm>
              <a:off x="1163098" y="4402648"/>
              <a:ext cx="1938346" cy="513346"/>
            </a:xfrm>
            <a:prstGeom prst="rect">
              <a:avLst/>
            </a:prstGeom>
            <a:noFill/>
          </p:spPr>
          <p:txBody>
            <a:bodyPr wrap="square" rtlCol="0">
              <a:spAutoFit/>
            </a:bodyPr>
            <a:lstStyle/>
            <a:p>
              <a:pPr algn="ct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提升沟通能力</a:t>
              </a:r>
            </a:p>
          </p:txBody>
        </p:sp>
        <p:sp>
          <p:nvSpPr>
            <p:cNvPr id="82" name="文本框 81">
              <a:extLst>
                <a:ext uri="{FF2B5EF4-FFF2-40B4-BE49-F238E27FC236}">
                  <a16:creationId xmlns:a16="http://schemas.microsoft.com/office/drawing/2014/main" id="{A1593D3A-A52A-B74F-9A99-7015EBDC4755}"/>
                </a:ext>
              </a:extLst>
            </p:cNvPr>
            <p:cNvSpPr txBox="1"/>
            <p:nvPr/>
          </p:nvSpPr>
          <p:spPr>
            <a:xfrm>
              <a:off x="1110880" y="4928079"/>
              <a:ext cx="1938346" cy="1037400"/>
            </a:xfrm>
            <a:prstGeom prst="rect">
              <a:avLst/>
            </a:prstGeom>
            <a:noFill/>
          </p:spPr>
          <p:txBody>
            <a:bodyPr wrap="square" rtlCol="0">
              <a:spAutoFit/>
            </a:bodyPr>
            <a:lstStyle/>
            <a:p>
              <a:pPr>
                <a:lnSpc>
                  <a:spcPct val="130000"/>
                </a:lnSpc>
              </a:pPr>
              <a:r>
                <a:rPr lang="zh-CN" altLang="en-US" sz="1200" dirty="0">
                  <a:latin typeface="Alibaba PuHuiTi 3.0 45 Light" pitchFamily="18" charset="-122"/>
                  <a:ea typeface="Alibaba PuHuiTi 3.0 45 Light" pitchFamily="18" charset="-122"/>
                  <a:cs typeface="Alibaba PuHuiTi 3.0 45 Light" pitchFamily="18" charset="-122"/>
                  <a:sym typeface="+mn-lt"/>
                </a:rPr>
                <a:t>通过贡献开源，在开源社区中与社区内外成员沟通，大大提升的个人的沟通能力。</a:t>
              </a:r>
            </a:p>
          </p:txBody>
        </p:sp>
      </p:grpSp>
      <p:grpSp>
        <p:nvGrpSpPr>
          <p:cNvPr id="83" name="组合 82">
            <a:extLst>
              <a:ext uri="{FF2B5EF4-FFF2-40B4-BE49-F238E27FC236}">
                <a16:creationId xmlns:a16="http://schemas.microsoft.com/office/drawing/2014/main" id="{78790709-D62A-8A49-AFC3-8CA6E837AD0E}"/>
              </a:ext>
            </a:extLst>
          </p:cNvPr>
          <p:cNvGrpSpPr/>
          <p:nvPr/>
        </p:nvGrpSpPr>
        <p:grpSpPr>
          <a:xfrm>
            <a:off x="3760539" y="4029125"/>
            <a:ext cx="1938346" cy="1550746"/>
            <a:chOff x="1110880" y="4414733"/>
            <a:chExt cx="1938346" cy="1550746"/>
          </a:xfrm>
        </p:grpSpPr>
        <p:sp>
          <p:nvSpPr>
            <p:cNvPr id="84" name="文本框 83">
              <a:extLst>
                <a:ext uri="{FF2B5EF4-FFF2-40B4-BE49-F238E27FC236}">
                  <a16:creationId xmlns:a16="http://schemas.microsoft.com/office/drawing/2014/main" id="{39F207B0-6184-7F4D-B60E-A1A6F65936C6}"/>
                </a:ext>
              </a:extLst>
            </p:cNvPr>
            <p:cNvSpPr txBox="1"/>
            <p:nvPr/>
          </p:nvSpPr>
          <p:spPr>
            <a:xfrm>
              <a:off x="1177455" y="4414733"/>
              <a:ext cx="1805196" cy="513346"/>
            </a:xfrm>
            <a:prstGeom prst="rect">
              <a:avLst/>
            </a:prstGeom>
            <a:noFill/>
          </p:spPr>
          <p:txBody>
            <a:bodyPr wrap="square" rtlCol="0">
              <a:spAutoFit/>
            </a:bodyPr>
            <a:lstStyle/>
            <a:p>
              <a:pPr algn="ct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提升技术能力</a:t>
              </a:r>
            </a:p>
          </p:txBody>
        </p:sp>
        <p:sp>
          <p:nvSpPr>
            <p:cNvPr id="85" name="文本框 84">
              <a:extLst>
                <a:ext uri="{FF2B5EF4-FFF2-40B4-BE49-F238E27FC236}">
                  <a16:creationId xmlns:a16="http://schemas.microsoft.com/office/drawing/2014/main" id="{3FDE8F2D-D381-5743-9EE1-9345619AEE17}"/>
                </a:ext>
              </a:extLst>
            </p:cNvPr>
            <p:cNvSpPr txBox="1"/>
            <p:nvPr/>
          </p:nvSpPr>
          <p:spPr>
            <a:xfrm>
              <a:off x="1110880" y="4928079"/>
              <a:ext cx="1938346" cy="1037400"/>
            </a:xfrm>
            <a:prstGeom prst="rect">
              <a:avLst/>
            </a:prstGeom>
            <a:noFill/>
          </p:spPr>
          <p:txBody>
            <a:bodyPr wrap="square" rtlCol="0">
              <a:spAutoFit/>
            </a:bodyPr>
            <a:lstStyle/>
            <a:p>
              <a:pPr>
                <a:lnSpc>
                  <a:spcPct val="130000"/>
                </a:lnSpc>
              </a:pPr>
              <a:r>
                <a:rPr lang="zh-CN" altLang="en-US" sz="1200" dirty="0">
                  <a:latin typeface="Alibaba PuHuiTi 3.0 45 Light" pitchFamily="18" charset="-122"/>
                  <a:ea typeface="Alibaba PuHuiTi 3.0 45 Light" pitchFamily="18" charset="-122"/>
                  <a:cs typeface="Alibaba PuHuiTi 3.0 45 Light" pitchFamily="18" charset="-122"/>
                  <a:sym typeface="+mn-lt"/>
                </a:rPr>
                <a:t>通过贡献开源获取新开源技术，通过开源实践，与大咖沟通交流，精进夯实了技术实践能力。</a:t>
              </a:r>
            </a:p>
          </p:txBody>
        </p:sp>
      </p:grpSp>
      <p:grpSp>
        <p:nvGrpSpPr>
          <p:cNvPr id="86" name="组合 85">
            <a:extLst>
              <a:ext uri="{FF2B5EF4-FFF2-40B4-BE49-F238E27FC236}">
                <a16:creationId xmlns:a16="http://schemas.microsoft.com/office/drawing/2014/main" id="{09A2BD40-2472-954C-AFA8-2F3A86FBD2F2}"/>
              </a:ext>
            </a:extLst>
          </p:cNvPr>
          <p:cNvGrpSpPr/>
          <p:nvPr/>
        </p:nvGrpSpPr>
        <p:grpSpPr>
          <a:xfrm>
            <a:off x="6315996" y="4017040"/>
            <a:ext cx="1938346" cy="1562831"/>
            <a:chOff x="1110880" y="4402648"/>
            <a:chExt cx="1938346" cy="1562831"/>
          </a:xfrm>
        </p:grpSpPr>
        <p:sp>
          <p:nvSpPr>
            <p:cNvPr id="87" name="文本框 86">
              <a:extLst>
                <a:ext uri="{FF2B5EF4-FFF2-40B4-BE49-F238E27FC236}">
                  <a16:creationId xmlns:a16="http://schemas.microsoft.com/office/drawing/2014/main" id="{32BED7BE-E411-F044-9BF9-315D16ADE5E4}"/>
                </a:ext>
              </a:extLst>
            </p:cNvPr>
            <p:cNvSpPr txBox="1"/>
            <p:nvPr/>
          </p:nvSpPr>
          <p:spPr>
            <a:xfrm>
              <a:off x="1244031" y="4402648"/>
              <a:ext cx="1672044" cy="513346"/>
            </a:xfrm>
            <a:prstGeom prst="rect">
              <a:avLst/>
            </a:prstGeom>
            <a:noFill/>
          </p:spPr>
          <p:txBody>
            <a:bodyPr wrap="square" rtlCol="0">
              <a:spAutoFit/>
            </a:bodyPr>
            <a:lstStyle/>
            <a:p>
              <a:pPr algn="ct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获得认可感</a:t>
              </a:r>
            </a:p>
          </p:txBody>
        </p:sp>
        <p:sp>
          <p:nvSpPr>
            <p:cNvPr id="88" name="文本框 87">
              <a:extLst>
                <a:ext uri="{FF2B5EF4-FFF2-40B4-BE49-F238E27FC236}">
                  <a16:creationId xmlns:a16="http://schemas.microsoft.com/office/drawing/2014/main" id="{D86E3A6F-99EE-1A4B-B5EE-5A06C523C802}"/>
                </a:ext>
              </a:extLst>
            </p:cNvPr>
            <p:cNvSpPr txBox="1"/>
            <p:nvPr/>
          </p:nvSpPr>
          <p:spPr>
            <a:xfrm>
              <a:off x="1110880" y="4928079"/>
              <a:ext cx="1938346" cy="1037400"/>
            </a:xfrm>
            <a:prstGeom prst="rect">
              <a:avLst/>
            </a:prstGeom>
            <a:noFill/>
          </p:spPr>
          <p:txBody>
            <a:bodyPr wrap="square" rtlCol="0">
              <a:spAutoFit/>
            </a:bodyPr>
            <a:lstStyle>
              <a:defPPr>
                <a:defRPr lang="zh-CN"/>
              </a:defPPr>
              <a:lvl1pPr>
                <a:lnSpc>
                  <a:spcPct val="130000"/>
                </a:lnSpc>
                <a:defRPr sz="1400">
                  <a:latin typeface="Alibaba PuHuiTi 3.0 45 Light" pitchFamily="18" charset="-122"/>
                  <a:ea typeface="Alibaba PuHuiTi 3.0 45 Light" pitchFamily="18" charset="-122"/>
                  <a:cs typeface="Alibaba PuHuiTi 3.0 45 Light" pitchFamily="18" charset="-122"/>
                </a:defRPr>
              </a:lvl1pPr>
            </a:lstStyle>
            <a:p>
              <a:r>
                <a:rPr lang="zh-CN" altLang="en-US" sz="1200" dirty="0">
                  <a:sym typeface="+mn-lt"/>
                </a:rPr>
                <a:t>通过参与开源实践，贡献开源，让业界技术牛人了解个人实践成果，得到认可和认同。</a:t>
              </a:r>
            </a:p>
          </p:txBody>
        </p:sp>
      </p:grpSp>
      <p:grpSp>
        <p:nvGrpSpPr>
          <p:cNvPr id="89" name="组合 88">
            <a:extLst>
              <a:ext uri="{FF2B5EF4-FFF2-40B4-BE49-F238E27FC236}">
                <a16:creationId xmlns:a16="http://schemas.microsoft.com/office/drawing/2014/main" id="{58D014A5-9B0F-7947-B50E-B982BF0329B6}"/>
              </a:ext>
            </a:extLst>
          </p:cNvPr>
          <p:cNvGrpSpPr/>
          <p:nvPr/>
        </p:nvGrpSpPr>
        <p:grpSpPr>
          <a:xfrm>
            <a:off x="8871011" y="4029125"/>
            <a:ext cx="1982315" cy="1550746"/>
            <a:chOff x="1110439" y="4414733"/>
            <a:chExt cx="1982315" cy="1550746"/>
          </a:xfrm>
        </p:grpSpPr>
        <p:sp>
          <p:nvSpPr>
            <p:cNvPr id="90" name="文本框 89">
              <a:extLst>
                <a:ext uri="{FF2B5EF4-FFF2-40B4-BE49-F238E27FC236}">
                  <a16:creationId xmlns:a16="http://schemas.microsoft.com/office/drawing/2014/main" id="{8A52E98E-D4E4-464A-AA25-62B301E1ACE8}"/>
                </a:ext>
              </a:extLst>
            </p:cNvPr>
            <p:cNvSpPr txBox="1"/>
            <p:nvPr/>
          </p:nvSpPr>
          <p:spPr>
            <a:xfrm>
              <a:off x="1110439" y="4414733"/>
              <a:ext cx="1982315" cy="513346"/>
            </a:xfrm>
            <a:prstGeom prst="rect">
              <a:avLst/>
            </a:prstGeom>
            <a:noFill/>
          </p:spPr>
          <p:txBody>
            <a:bodyPr wrap="square" rtlCol="0">
              <a:spAutoFit/>
            </a:bodyPr>
            <a:lstStyle/>
            <a:p>
              <a:pPr algn="ctr">
                <a:lnSpc>
                  <a:spcPct val="150000"/>
                </a:lnSpc>
              </a:pPr>
              <a:r>
                <a:rPr lang="zh-CN" altLang="en-US" sz="2000" b="1" dirty="0">
                  <a:latin typeface="Alibaba PuHuiTi 3.0 55 Regular" pitchFamily="18" charset="-122"/>
                  <a:ea typeface="Alibaba PuHuiTi 3.0 55 Regular" pitchFamily="18" charset="-122"/>
                  <a:cs typeface="Alibaba PuHuiTi 3.0 55 Regular" pitchFamily="18" charset="-122"/>
                  <a:sym typeface="+mn-lt"/>
                </a:rPr>
                <a:t>获取工作机会</a:t>
              </a:r>
            </a:p>
          </p:txBody>
        </p:sp>
        <p:sp>
          <p:nvSpPr>
            <p:cNvPr id="91" name="文本框 90">
              <a:extLst>
                <a:ext uri="{FF2B5EF4-FFF2-40B4-BE49-F238E27FC236}">
                  <a16:creationId xmlns:a16="http://schemas.microsoft.com/office/drawing/2014/main" id="{02875C65-0E67-E643-BAD8-69FE7E49C4BE}"/>
                </a:ext>
              </a:extLst>
            </p:cNvPr>
            <p:cNvSpPr txBox="1"/>
            <p:nvPr/>
          </p:nvSpPr>
          <p:spPr>
            <a:xfrm>
              <a:off x="1110880" y="4928079"/>
              <a:ext cx="1938346" cy="1037400"/>
            </a:xfrm>
            <a:prstGeom prst="rect">
              <a:avLst/>
            </a:prstGeom>
            <a:noFill/>
          </p:spPr>
          <p:txBody>
            <a:bodyPr wrap="square" rtlCol="0">
              <a:spAutoFit/>
            </a:bodyPr>
            <a:lstStyle>
              <a:defPPr>
                <a:defRPr lang="zh-CN"/>
              </a:defPPr>
              <a:lvl1pPr>
                <a:lnSpc>
                  <a:spcPct val="130000"/>
                </a:lnSpc>
                <a:defRPr sz="1400">
                  <a:latin typeface="Alibaba PuHuiTi 3.0 45 Light" pitchFamily="18" charset="-122"/>
                  <a:ea typeface="Alibaba PuHuiTi 3.0 45 Light" pitchFamily="18" charset="-122"/>
                  <a:cs typeface="Alibaba PuHuiTi 3.0 45 Light" pitchFamily="18" charset="-122"/>
                </a:defRPr>
              </a:lvl1pPr>
            </a:lstStyle>
            <a:p>
              <a:r>
                <a:rPr lang="zh-CN" altLang="en-US" sz="1200" dirty="0">
                  <a:sym typeface="+mn-lt"/>
                </a:rPr>
                <a:t>参与开源实践，实践成果被业界企业用户使用，获得认同的同时获得就业工作机会。</a:t>
              </a:r>
            </a:p>
          </p:txBody>
        </p:sp>
      </p:grpSp>
    </p:spTree>
    <p:extLst>
      <p:ext uri="{BB962C8B-B14F-4D97-AF65-F5344CB8AC3E}">
        <p14:creationId xmlns:p14="http://schemas.microsoft.com/office/powerpoint/2010/main" val="654836299"/>
      </p:ext>
    </p:extLst>
  </p:cSld>
  <p:clrMapOvr>
    <a:masterClrMapping/>
  </p:clrMapOvr>
  <p:transition spd="slow" advTm="0">
    <p:comb/>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3E0CE592-B09C-4517-AF27-4234D3EB718D}"/>
              </a:ext>
            </a:extLst>
          </p:cNvPr>
          <p:cNvSpPr txBox="1"/>
          <p:nvPr/>
        </p:nvSpPr>
        <p:spPr>
          <a:xfrm>
            <a:off x="4214208" y="2879972"/>
            <a:ext cx="6797597" cy="1323439"/>
          </a:xfrm>
          <a:prstGeom prst="rect">
            <a:avLst/>
          </a:prstGeom>
          <a:noFill/>
        </p:spPr>
        <p:txBody>
          <a:bodyPr wrap="square" rtlCol="0">
            <a:spAutoFit/>
          </a:bodyPr>
          <a:lstStyle/>
          <a:p>
            <a:pPr algn="dist"/>
            <a:r>
              <a:rPr lang="zh-CN" altLang="en-US" sz="8000" dirty="0">
                <a:solidFill>
                  <a:srgbClr val="0065C4"/>
                </a:solidFill>
                <a:latin typeface="Alibaba PuHuiTi 3.0 55 Regular" pitchFamily="18" charset="-122"/>
                <a:ea typeface="Alibaba PuHuiTi 3.0 55 Regular" pitchFamily="18" charset="-122"/>
                <a:cs typeface="Alibaba PuHuiTi 3.0 55 Regular" pitchFamily="18" charset="-122"/>
                <a:sym typeface="+mn-lt"/>
              </a:rPr>
              <a:t>开源</a:t>
            </a:r>
            <a:r>
              <a:rPr lang="zh-CN" altLang="en-US" sz="80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教育实践</a:t>
            </a:r>
          </a:p>
        </p:txBody>
      </p:sp>
      <p:sp>
        <p:nvSpPr>
          <p:cNvPr id="20" name="TextBox 36">
            <a:extLst>
              <a:ext uri="{FF2B5EF4-FFF2-40B4-BE49-F238E27FC236}">
                <a16:creationId xmlns:a16="http://schemas.microsoft.com/office/drawing/2014/main" id="{BC8AF5B8-EF7F-6D07-38A9-A100FB068237}"/>
              </a:ext>
            </a:extLst>
          </p:cNvPr>
          <p:cNvSpPr txBox="1"/>
          <p:nvPr/>
        </p:nvSpPr>
        <p:spPr>
          <a:xfrm>
            <a:off x="4240275" y="4144449"/>
            <a:ext cx="6771530" cy="584775"/>
          </a:xfrm>
          <a:prstGeom prst="rect">
            <a:avLst/>
          </a:prstGeom>
          <a:noFill/>
        </p:spPr>
        <p:txBody>
          <a:bodyPr wrap="square" rtlCol="0">
            <a:spAutoFit/>
          </a:bodyPr>
          <a:lstStyle/>
          <a:p>
            <a:pPr algn="ctr"/>
            <a:r>
              <a:rPr lang="zh-CN" altLang="en-US" sz="16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结合中科院软件所组织的开源之夏以及天工开物开源基金会组织的开源毕业设计行动计划，设定开源实践课题，让学生参与贡献开源项目。</a:t>
            </a:r>
          </a:p>
        </p:txBody>
      </p:sp>
      <p:grpSp>
        <p:nvGrpSpPr>
          <p:cNvPr id="24" name="组合 23">
            <a:extLst>
              <a:ext uri="{FF2B5EF4-FFF2-40B4-BE49-F238E27FC236}">
                <a16:creationId xmlns:a16="http://schemas.microsoft.com/office/drawing/2014/main" id="{2C56483F-E98F-CEA6-F21D-D7D406C17DDA}"/>
              </a:ext>
            </a:extLst>
          </p:cNvPr>
          <p:cNvGrpSpPr/>
          <p:nvPr/>
        </p:nvGrpSpPr>
        <p:grpSpPr>
          <a:xfrm>
            <a:off x="5896079" y="1325125"/>
            <a:ext cx="3542830" cy="1015663"/>
            <a:chOff x="6710216" y="4352824"/>
            <a:chExt cx="3542830" cy="1015663"/>
          </a:xfrm>
        </p:grpSpPr>
        <p:sp>
          <p:nvSpPr>
            <p:cNvPr id="4" name="文本框 3">
              <a:extLst>
                <a:ext uri="{FF2B5EF4-FFF2-40B4-BE49-F238E27FC236}">
                  <a16:creationId xmlns:a16="http://schemas.microsoft.com/office/drawing/2014/main" id="{36971F8A-1942-4903-954E-619300739901}"/>
                </a:ext>
              </a:extLst>
            </p:cNvPr>
            <p:cNvSpPr txBox="1"/>
            <p:nvPr/>
          </p:nvSpPr>
          <p:spPr>
            <a:xfrm>
              <a:off x="9167491" y="4352824"/>
              <a:ext cx="1085555" cy="1015663"/>
            </a:xfrm>
            <a:prstGeom prst="rect">
              <a:avLst/>
            </a:prstGeom>
            <a:noFill/>
          </p:spPr>
          <p:txBody>
            <a:bodyPr wrap="none" rtlCol="0">
              <a:spAutoFit/>
            </a:bodyPr>
            <a:lstStyle/>
            <a:p>
              <a:pPr algn="ctr"/>
              <a:r>
                <a:rPr lang="en-US" altLang="zh-CN" sz="6000" b="1" dirty="0">
                  <a:solidFill>
                    <a:srgbClr val="02B0E1"/>
                  </a:solidFill>
                  <a:latin typeface="Alibaba PuHuiTi 3.0 75 SemiBold" pitchFamily="18" charset="-122"/>
                  <a:ea typeface="Alibaba PuHuiTi 3.0 75 SemiBold" pitchFamily="18" charset="-122"/>
                  <a:cs typeface="Alibaba PuHuiTi 3.0 75 SemiBold" pitchFamily="18" charset="-122"/>
                  <a:sym typeface="+mn-lt"/>
                </a:rPr>
                <a:t>04</a:t>
              </a:r>
              <a:endParaRPr lang="zh-CN" altLang="en-US" sz="9600" b="1" dirty="0">
                <a:solidFill>
                  <a:srgbClr val="02B0E1"/>
                </a:solidFill>
                <a:latin typeface="Alibaba PuHuiTi 3.0 75 SemiBold" pitchFamily="18" charset="-122"/>
                <a:ea typeface="Alibaba PuHuiTi 3.0 75 SemiBold" pitchFamily="18" charset="-122"/>
                <a:cs typeface="Alibaba PuHuiTi 3.0 75 SemiBold" pitchFamily="18" charset="-122"/>
                <a:sym typeface="+mn-lt"/>
              </a:endParaRPr>
            </a:p>
          </p:txBody>
        </p:sp>
        <p:sp>
          <p:nvSpPr>
            <p:cNvPr id="23" name="文本框 22">
              <a:extLst>
                <a:ext uri="{FF2B5EF4-FFF2-40B4-BE49-F238E27FC236}">
                  <a16:creationId xmlns:a16="http://schemas.microsoft.com/office/drawing/2014/main" id="{81C9C90F-B4F0-E32F-AA60-B23F08EF8CEF}"/>
                </a:ext>
              </a:extLst>
            </p:cNvPr>
            <p:cNvSpPr txBox="1"/>
            <p:nvPr/>
          </p:nvSpPr>
          <p:spPr>
            <a:xfrm>
              <a:off x="6710216" y="4475935"/>
              <a:ext cx="2339103" cy="769441"/>
            </a:xfrm>
            <a:prstGeom prst="rect">
              <a:avLst/>
            </a:prstGeom>
            <a:noFill/>
          </p:spPr>
          <p:txBody>
            <a:bodyPr wrap="none" rtlCol="0">
              <a:spAutoFit/>
            </a:bodyPr>
            <a:lstStyle/>
            <a:p>
              <a:pPr algn="ctr"/>
              <a:r>
                <a:rPr lang="en-US" altLang="zh-CN" sz="4400" b="1" dirty="0">
                  <a:solidFill>
                    <a:schemeClr val="tx1">
                      <a:lumMod val="85000"/>
                      <a:lumOff val="15000"/>
                    </a:schemeClr>
                  </a:solidFill>
                  <a:latin typeface="Alibaba PuHuiTi 3.0 75 SemiBold" pitchFamily="18" charset="-122"/>
                  <a:ea typeface="Alibaba PuHuiTi 3.0 75 SemiBold" pitchFamily="18" charset="-122"/>
                  <a:cs typeface="Alibaba PuHuiTi 3.0 75 SemiBold" pitchFamily="18" charset="-122"/>
                  <a:sym typeface="+mn-lt"/>
                </a:rPr>
                <a:t>Chapter</a:t>
              </a:r>
              <a:endParaRPr lang="zh-CN" altLang="en-US" sz="7200" b="1" dirty="0">
                <a:solidFill>
                  <a:schemeClr val="tx1">
                    <a:lumMod val="85000"/>
                    <a:lumOff val="15000"/>
                  </a:schemeClr>
                </a:solidFill>
                <a:latin typeface="Alibaba PuHuiTi 3.0 75 SemiBold" pitchFamily="18" charset="-122"/>
                <a:ea typeface="Alibaba PuHuiTi 3.0 75 SemiBold" pitchFamily="18" charset="-122"/>
                <a:cs typeface="Alibaba PuHuiTi 3.0 75 SemiBold" pitchFamily="18" charset="-122"/>
                <a:sym typeface="+mn-lt"/>
              </a:endParaRPr>
            </a:p>
          </p:txBody>
        </p:sp>
      </p:grpSp>
      <p:grpSp>
        <p:nvGrpSpPr>
          <p:cNvPr id="27" name="组合 26">
            <a:extLst>
              <a:ext uri="{FF2B5EF4-FFF2-40B4-BE49-F238E27FC236}">
                <a16:creationId xmlns:a16="http://schemas.microsoft.com/office/drawing/2014/main" id="{6716CE74-2132-F735-CFC1-3551B066AA51}"/>
              </a:ext>
            </a:extLst>
          </p:cNvPr>
          <p:cNvGrpSpPr/>
          <p:nvPr/>
        </p:nvGrpSpPr>
        <p:grpSpPr>
          <a:xfrm>
            <a:off x="-4701492" y="-2690820"/>
            <a:ext cx="17793976" cy="10440887"/>
            <a:chOff x="-4701492" y="-2690820"/>
            <a:chExt cx="17793976" cy="10440887"/>
          </a:xfrm>
        </p:grpSpPr>
        <p:sp>
          <p:nvSpPr>
            <p:cNvPr id="19" name="圆: 空心 18">
              <a:extLst>
                <a:ext uri="{FF2B5EF4-FFF2-40B4-BE49-F238E27FC236}">
                  <a16:creationId xmlns:a16="http://schemas.microsoft.com/office/drawing/2014/main" id="{4D236C0F-B27B-D06B-7A57-C5DC6B0360C9}"/>
                </a:ext>
              </a:extLst>
            </p:cNvPr>
            <p:cNvSpPr/>
            <p:nvPr/>
          </p:nvSpPr>
          <p:spPr>
            <a:xfrm>
              <a:off x="-4406248" y="-2522210"/>
              <a:ext cx="8409261" cy="8409261"/>
            </a:xfrm>
            <a:prstGeom prst="donut">
              <a:avLst>
                <a:gd name="adj" fmla="val 22554"/>
              </a:avLst>
            </a:prstGeom>
            <a:solidFill>
              <a:srgbClr val="C1E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11" name="圆: 空心 10">
              <a:extLst>
                <a:ext uri="{FF2B5EF4-FFF2-40B4-BE49-F238E27FC236}">
                  <a16:creationId xmlns:a16="http://schemas.microsoft.com/office/drawing/2014/main" id="{EADDB92A-05C2-402A-9A9B-658D9DEE5784}"/>
                </a:ext>
              </a:extLst>
            </p:cNvPr>
            <p:cNvSpPr/>
            <p:nvPr/>
          </p:nvSpPr>
          <p:spPr>
            <a:xfrm>
              <a:off x="9913089" y="-1665584"/>
              <a:ext cx="3179395" cy="3179395"/>
            </a:xfrm>
            <a:prstGeom prst="donut">
              <a:avLst/>
            </a:prstGeom>
            <a:gradFill>
              <a:gsLst>
                <a:gs pos="0">
                  <a:srgbClr val="0165C5">
                    <a:alpha val="79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12" name="圆: 空心 11">
              <a:extLst>
                <a:ext uri="{FF2B5EF4-FFF2-40B4-BE49-F238E27FC236}">
                  <a16:creationId xmlns:a16="http://schemas.microsoft.com/office/drawing/2014/main" id="{E2D3AC2E-E52B-4C9E-AC32-9EB60A9650DB}"/>
                </a:ext>
              </a:extLst>
            </p:cNvPr>
            <p:cNvSpPr/>
            <p:nvPr/>
          </p:nvSpPr>
          <p:spPr>
            <a:xfrm>
              <a:off x="3803019" y="5637988"/>
              <a:ext cx="2112079" cy="2112079"/>
            </a:xfrm>
            <a:prstGeom prst="donut">
              <a:avLst/>
            </a:prstGeom>
            <a:gradFill>
              <a:gsLst>
                <a:gs pos="0">
                  <a:srgbClr val="0165C5">
                    <a:alpha val="79000"/>
                  </a:srgbClr>
                </a:gs>
                <a:gs pos="100000">
                  <a:srgbClr val="F2F9FF">
                    <a:alpha val="24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10" name="圆: 空心 9">
              <a:extLst>
                <a:ext uri="{FF2B5EF4-FFF2-40B4-BE49-F238E27FC236}">
                  <a16:creationId xmlns:a16="http://schemas.microsoft.com/office/drawing/2014/main" id="{75E2398A-7787-4807-869C-421FFA171FC4}"/>
                </a:ext>
              </a:extLst>
            </p:cNvPr>
            <p:cNvSpPr/>
            <p:nvPr/>
          </p:nvSpPr>
          <p:spPr>
            <a:xfrm>
              <a:off x="-4701492" y="-2690820"/>
              <a:ext cx="8409261" cy="8409261"/>
            </a:xfrm>
            <a:prstGeom prst="donut">
              <a:avLst>
                <a:gd name="adj" fmla="val 22554"/>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18" name="椭圆 17">
              <a:extLst>
                <a:ext uri="{FF2B5EF4-FFF2-40B4-BE49-F238E27FC236}">
                  <a16:creationId xmlns:a16="http://schemas.microsoft.com/office/drawing/2014/main" id="{F45D38DB-F7B0-1B78-F292-DA3C6216E2C8}"/>
                </a:ext>
              </a:extLst>
            </p:cNvPr>
            <p:cNvSpPr/>
            <p:nvPr/>
          </p:nvSpPr>
          <p:spPr>
            <a:xfrm>
              <a:off x="1299436" y="4345466"/>
              <a:ext cx="298468" cy="2984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B638D623-A715-DD1D-C082-669A57BC4126}"/>
                </a:ext>
              </a:extLst>
            </p:cNvPr>
            <p:cNvSpPr/>
            <p:nvPr/>
          </p:nvSpPr>
          <p:spPr>
            <a:xfrm>
              <a:off x="2766009" y="413304"/>
              <a:ext cx="726255" cy="7262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箭头: V 形 25">
            <a:extLst>
              <a:ext uri="{FF2B5EF4-FFF2-40B4-BE49-F238E27FC236}">
                <a16:creationId xmlns:a16="http://schemas.microsoft.com/office/drawing/2014/main" id="{6642D556-7D4A-58FB-491E-F8DE33A5C2E2}"/>
              </a:ext>
            </a:extLst>
          </p:cNvPr>
          <p:cNvSpPr/>
          <p:nvPr/>
        </p:nvSpPr>
        <p:spPr>
          <a:xfrm rot="5400000">
            <a:off x="7488154" y="5192116"/>
            <a:ext cx="275772" cy="275772"/>
          </a:xfrm>
          <a:prstGeom prst="chevron">
            <a:avLst/>
          </a:prstGeom>
          <a:solidFill>
            <a:srgbClr val="02B0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libaba PuHuiTi 3.0 55 Regular" pitchFamily="18" charset="-122"/>
              <a:ea typeface="Alibaba PuHuiTi 3.0 55 Regular" pitchFamily="18" charset="-122"/>
              <a:cs typeface="Alibaba PuHuiTi 3.0 55 Regular" pitchFamily="18" charset="-122"/>
            </a:endParaRPr>
          </a:p>
        </p:txBody>
      </p:sp>
    </p:spTree>
    <p:extLst>
      <p:ext uri="{BB962C8B-B14F-4D97-AF65-F5344CB8AC3E}">
        <p14:creationId xmlns:p14="http://schemas.microsoft.com/office/powerpoint/2010/main" val="1620205311"/>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anim calcmode="lin" valueType="num">
                                      <p:cBhvr>
                                        <p:cTn id="8" dur="500" fill="hold"/>
                                        <p:tgtEl>
                                          <p:spTgt spid="27"/>
                                        </p:tgtEl>
                                        <p:attrNameLst>
                                          <p:attrName>ppt_x</p:attrName>
                                        </p:attrNameLst>
                                      </p:cBhvr>
                                      <p:tavLst>
                                        <p:tav tm="0">
                                          <p:val>
                                            <p:strVal val="#ppt_x"/>
                                          </p:val>
                                        </p:tav>
                                        <p:tav tm="100000">
                                          <p:val>
                                            <p:strVal val="#ppt_x"/>
                                          </p:val>
                                        </p:tav>
                                      </p:tavLst>
                                    </p:anim>
                                    <p:anim calcmode="lin" valueType="num">
                                      <p:cBhvr>
                                        <p:cTn id="9" dur="500" fill="hold"/>
                                        <p:tgtEl>
                                          <p:spTgt spid="2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p:cTn id="13" dur="500" fill="hold"/>
                                        <p:tgtEl>
                                          <p:spTgt spid="24"/>
                                        </p:tgtEl>
                                        <p:attrNameLst>
                                          <p:attrName>ppt_w</p:attrName>
                                        </p:attrNameLst>
                                      </p:cBhvr>
                                      <p:tavLst>
                                        <p:tav tm="0">
                                          <p:val>
                                            <p:fltVal val="0"/>
                                          </p:val>
                                        </p:tav>
                                        <p:tav tm="100000">
                                          <p:val>
                                            <p:strVal val="#ppt_w"/>
                                          </p:val>
                                        </p:tav>
                                      </p:tavLst>
                                    </p:anim>
                                    <p:anim calcmode="lin" valueType="num">
                                      <p:cBhvr>
                                        <p:cTn id="14" dur="500" fill="hold"/>
                                        <p:tgtEl>
                                          <p:spTgt spid="24"/>
                                        </p:tgtEl>
                                        <p:attrNameLst>
                                          <p:attrName>ppt_h</p:attrName>
                                        </p:attrNameLst>
                                      </p:cBhvr>
                                      <p:tavLst>
                                        <p:tav tm="0">
                                          <p:val>
                                            <p:fltVal val="0"/>
                                          </p:val>
                                        </p:tav>
                                        <p:tav tm="100000">
                                          <p:val>
                                            <p:strVal val="#ppt_h"/>
                                          </p:val>
                                        </p:tav>
                                      </p:tavLst>
                                    </p:anim>
                                    <p:animEffect transition="in" filter="fade">
                                      <p:cBhvr>
                                        <p:cTn id="15" dur="500"/>
                                        <p:tgtEl>
                                          <p:spTgt spid="24"/>
                                        </p:tgtEl>
                                      </p:cBhvr>
                                    </p:animEffect>
                                  </p:childTnLst>
                                </p:cTn>
                              </p:par>
                            </p:childTnLst>
                          </p:cTn>
                        </p:par>
                        <p:par>
                          <p:cTn id="16" fill="hold">
                            <p:stCondLst>
                              <p:cond delay="1000"/>
                            </p:stCondLst>
                            <p:childTnLst>
                              <p:par>
                                <p:cTn id="17" presetID="16" presetClass="entr" presetSubtype="21"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inVertical)">
                                      <p:cBhvr>
                                        <p:cTn id="19" dur="500"/>
                                        <p:tgtEl>
                                          <p:spTgt spid="8"/>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left)">
                                      <p:cBhvr>
                                        <p:cTn id="23" dur="500"/>
                                        <p:tgtEl>
                                          <p:spTgt spid="20"/>
                                        </p:tgtEl>
                                      </p:cBhvr>
                                    </p:animEffect>
                                  </p:childTnLst>
                                </p:cTn>
                              </p:par>
                            </p:childTnLst>
                          </p:cTn>
                        </p:par>
                        <p:par>
                          <p:cTn id="24" fill="hold">
                            <p:stCondLst>
                              <p:cond delay="2000"/>
                            </p:stCondLst>
                            <p:childTnLst>
                              <p:par>
                                <p:cTn id="25" presetID="22" presetClass="entr" presetSubtype="4" fill="hold" grpId="0"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down)">
                                      <p:cBhvr>
                                        <p:cTn id="2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0" grpId="0"/>
      <p:bldP spid="2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9339D11-1F45-4EDB-9B8B-E1F2573AFC27}"/>
              </a:ext>
            </a:extLst>
          </p:cNvPr>
          <p:cNvSpPr>
            <a:spLocks noGrp="1"/>
          </p:cNvSpPr>
          <p:nvPr>
            <p:ph type="title"/>
          </p:nvPr>
        </p:nvSpPr>
        <p:spPr/>
        <p:txBody>
          <a:bodyPr/>
          <a:lstStyle/>
          <a:p>
            <a:r>
              <a:rPr lang="zh-CN" altLang="en-US" dirty="0"/>
              <a:t>开源之夏</a:t>
            </a:r>
          </a:p>
        </p:txBody>
      </p:sp>
      <p:pic>
        <p:nvPicPr>
          <p:cNvPr id="31" name="图片 30">
            <a:extLst>
              <a:ext uri="{FF2B5EF4-FFF2-40B4-BE49-F238E27FC236}">
                <a16:creationId xmlns:a16="http://schemas.microsoft.com/office/drawing/2014/main" id="{DFCB79BD-9FFF-494B-A9DF-C40421BB6545}"/>
              </a:ext>
            </a:extLst>
          </p:cNvPr>
          <p:cNvPicPr>
            <a:picLocks noChangeAspect="1"/>
          </p:cNvPicPr>
          <p:nvPr>
            <p:custDataLst>
              <p:tags r:id="rId1"/>
            </p:custDataLst>
          </p:nvPr>
        </p:nvPicPr>
        <p:blipFill>
          <a:blip r:embed="rId4"/>
          <a:stretch>
            <a:fillRect/>
          </a:stretch>
        </p:blipFill>
        <p:spPr>
          <a:xfrm>
            <a:off x="644207" y="1370134"/>
            <a:ext cx="10903585" cy="4523740"/>
          </a:xfrm>
          <a:prstGeom prst="rect">
            <a:avLst/>
          </a:prstGeom>
        </p:spPr>
      </p:pic>
      <p:sp>
        <p:nvSpPr>
          <p:cNvPr id="33" name="文本框 32">
            <a:extLst>
              <a:ext uri="{FF2B5EF4-FFF2-40B4-BE49-F238E27FC236}">
                <a16:creationId xmlns:a16="http://schemas.microsoft.com/office/drawing/2014/main" id="{1B185FD8-48D5-6F4D-A9E3-AA05C9AA063D}"/>
              </a:ext>
            </a:extLst>
          </p:cNvPr>
          <p:cNvSpPr txBox="1"/>
          <p:nvPr>
            <p:custDataLst>
              <p:tags r:id="rId2"/>
            </p:custDataLst>
          </p:nvPr>
        </p:nvSpPr>
        <p:spPr>
          <a:xfrm>
            <a:off x="644039" y="5893615"/>
            <a:ext cx="6097978" cy="338554"/>
          </a:xfrm>
          <a:prstGeom prst="rect">
            <a:avLst/>
          </a:prstGeom>
          <a:noFill/>
        </p:spPr>
        <p:txBody>
          <a:bodyPr wrap="square">
            <a:spAutoFit/>
          </a:bodyPr>
          <a:lstStyle/>
          <a:p>
            <a:r>
              <a:rPr lang="zh-CN" altLang="en-US" sz="1600" dirty="0">
                <a:latin typeface="Alibaba PuHuiTi 3.0 45 Light" pitchFamily="18" charset="-122"/>
                <a:ea typeface="Alibaba PuHuiTi 3.0 45 Light" pitchFamily="18" charset="-122"/>
                <a:cs typeface="Alibaba PuHuiTi 3.0 45 Light" pitchFamily="18" charset="-122"/>
              </a:rPr>
              <a:t>网址：</a:t>
            </a:r>
            <a:r>
              <a:rPr lang="zh-CN" altLang="en-US" sz="1600" dirty="0">
                <a:latin typeface="Alibaba PuHuiTi 3.0 45 Light" pitchFamily="18" charset="-122"/>
                <a:ea typeface="Alibaba PuHuiTi 3.0 45 Light" pitchFamily="18" charset="-122"/>
                <a:cs typeface="Alibaba PuHuiTi 3.0 45 Light" pitchFamily="18" charset="-122"/>
                <a:hlinkClick r:id="rId5"/>
              </a:rPr>
              <a:t>https://summer-ospp.ac.cn/</a:t>
            </a:r>
            <a:endParaRPr lang="en-US" altLang="zh-CN" sz="1600" dirty="0">
              <a:latin typeface="Alibaba PuHuiTi 3.0 45 Light" pitchFamily="18" charset="-122"/>
              <a:ea typeface="Alibaba PuHuiTi 3.0 45 Light" pitchFamily="18" charset="-122"/>
              <a:cs typeface="Alibaba PuHuiTi 3.0 45 Light" pitchFamily="18" charset="-122"/>
            </a:endParaRPr>
          </a:p>
        </p:txBody>
      </p:sp>
    </p:spTree>
  </p:cSld>
  <p:clrMapOvr>
    <a:masterClrMapping/>
  </p:clrMapOvr>
  <p:transition spd="slow" advTm="0">
    <p:comb/>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9339D11-1F45-4EDB-9B8B-E1F2573AFC27}"/>
              </a:ext>
            </a:extLst>
          </p:cNvPr>
          <p:cNvSpPr>
            <a:spLocks noGrp="1"/>
          </p:cNvSpPr>
          <p:nvPr>
            <p:ph type="title"/>
          </p:nvPr>
        </p:nvSpPr>
        <p:spPr/>
        <p:txBody>
          <a:bodyPr/>
          <a:lstStyle/>
          <a:p>
            <a:r>
              <a:rPr lang="zh-CN" altLang="en-US" dirty="0"/>
              <a:t>开源之夏</a:t>
            </a:r>
          </a:p>
        </p:txBody>
      </p:sp>
      <p:sp>
        <p:nvSpPr>
          <p:cNvPr id="33" name="文本框 32">
            <a:extLst>
              <a:ext uri="{FF2B5EF4-FFF2-40B4-BE49-F238E27FC236}">
                <a16:creationId xmlns:a16="http://schemas.microsoft.com/office/drawing/2014/main" id="{1B185FD8-48D5-6F4D-A9E3-AA05C9AA063D}"/>
              </a:ext>
            </a:extLst>
          </p:cNvPr>
          <p:cNvSpPr txBox="1"/>
          <p:nvPr>
            <p:custDataLst>
              <p:tags r:id="rId1"/>
            </p:custDataLst>
          </p:nvPr>
        </p:nvSpPr>
        <p:spPr>
          <a:xfrm>
            <a:off x="903596" y="6312695"/>
            <a:ext cx="6097978" cy="338554"/>
          </a:xfrm>
          <a:prstGeom prst="rect">
            <a:avLst/>
          </a:prstGeom>
          <a:noFill/>
        </p:spPr>
        <p:txBody>
          <a:bodyPr wrap="square">
            <a:spAutoFit/>
          </a:bodyPr>
          <a:lstStyle/>
          <a:p>
            <a:r>
              <a:rPr lang="zh-CN" altLang="en-US" sz="1600" dirty="0">
                <a:latin typeface="Alibaba PuHuiTi 3.0 45 Light" pitchFamily="18" charset="-122"/>
                <a:ea typeface="Alibaba PuHuiTi 3.0 45 Light" pitchFamily="18" charset="-122"/>
                <a:cs typeface="Alibaba PuHuiTi 3.0 45 Light" pitchFamily="18" charset="-122"/>
              </a:rPr>
              <a:t>网址：</a:t>
            </a:r>
            <a:r>
              <a:rPr lang="zh-CN" altLang="en-US" sz="1600" dirty="0">
                <a:latin typeface="Alibaba PuHuiTi 3.0 45 Light" pitchFamily="18" charset="-122"/>
                <a:ea typeface="Alibaba PuHuiTi 3.0 45 Light" pitchFamily="18" charset="-122"/>
                <a:cs typeface="Alibaba PuHuiTi 3.0 45 Light" pitchFamily="18" charset="-122"/>
                <a:hlinkClick r:id="rId8"/>
              </a:rPr>
              <a:t>https://summer-ospp.ac.cn/</a:t>
            </a:r>
            <a:endParaRPr lang="en-US" altLang="zh-CN" sz="1600" dirty="0">
              <a:latin typeface="Alibaba PuHuiTi 3.0 45 Light" pitchFamily="18" charset="-122"/>
              <a:ea typeface="Alibaba PuHuiTi 3.0 45 Light" pitchFamily="18" charset="-122"/>
              <a:cs typeface="Alibaba PuHuiTi 3.0 45 Light" pitchFamily="18" charset="-122"/>
            </a:endParaRPr>
          </a:p>
        </p:txBody>
      </p:sp>
      <p:grpSp>
        <p:nvGrpSpPr>
          <p:cNvPr id="2" name="组合 1">
            <a:extLst>
              <a:ext uri="{FF2B5EF4-FFF2-40B4-BE49-F238E27FC236}">
                <a16:creationId xmlns:a16="http://schemas.microsoft.com/office/drawing/2014/main" id="{E0815E59-3889-1F48-AB76-26D490168697}"/>
              </a:ext>
            </a:extLst>
          </p:cNvPr>
          <p:cNvGrpSpPr/>
          <p:nvPr/>
        </p:nvGrpSpPr>
        <p:grpSpPr>
          <a:xfrm>
            <a:off x="758728" y="1315372"/>
            <a:ext cx="10674543" cy="3768639"/>
            <a:chOff x="766783" y="1291464"/>
            <a:chExt cx="10674543" cy="3768639"/>
          </a:xfrm>
        </p:grpSpPr>
        <p:pic>
          <p:nvPicPr>
            <p:cNvPr id="5" name="图片 4">
              <a:extLst>
                <a:ext uri="{FF2B5EF4-FFF2-40B4-BE49-F238E27FC236}">
                  <a16:creationId xmlns:a16="http://schemas.microsoft.com/office/drawing/2014/main" id="{0F7685E4-864F-D54F-83F8-96DB3C63423E}"/>
                </a:ext>
              </a:extLst>
            </p:cNvPr>
            <p:cNvPicPr>
              <a:picLocks noChangeAspect="1"/>
            </p:cNvPicPr>
            <p:nvPr>
              <p:custDataLst>
                <p:tags r:id="rId3"/>
              </p:custDataLst>
            </p:nvPr>
          </p:nvPicPr>
          <p:blipFill>
            <a:blip r:embed="rId9"/>
            <a:stretch>
              <a:fillRect/>
            </a:stretch>
          </p:blipFill>
          <p:spPr>
            <a:xfrm>
              <a:off x="766783" y="1291464"/>
              <a:ext cx="8392898" cy="3768639"/>
            </a:xfrm>
            <a:prstGeom prst="rect">
              <a:avLst/>
            </a:prstGeom>
          </p:spPr>
        </p:pic>
        <p:pic>
          <p:nvPicPr>
            <p:cNvPr id="6" name="图片 5">
              <a:extLst>
                <a:ext uri="{FF2B5EF4-FFF2-40B4-BE49-F238E27FC236}">
                  <a16:creationId xmlns:a16="http://schemas.microsoft.com/office/drawing/2014/main" id="{C47773F6-024A-2C49-84B0-F4F33ACA5A7C}"/>
                </a:ext>
              </a:extLst>
            </p:cNvPr>
            <p:cNvPicPr>
              <a:picLocks noChangeAspect="1"/>
            </p:cNvPicPr>
            <p:nvPr>
              <p:custDataLst>
                <p:tags r:id="rId4"/>
              </p:custDataLst>
            </p:nvPr>
          </p:nvPicPr>
          <p:blipFill>
            <a:blip r:embed="rId10"/>
            <a:stretch>
              <a:fillRect/>
            </a:stretch>
          </p:blipFill>
          <p:spPr>
            <a:xfrm>
              <a:off x="9496494" y="1502081"/>
              <a:ext cx="1796692" cy="945627"/>
            </a:xfrm>
            <a:prstGeom prst="rect">
              <a:avLst/>
            </a:prstGeom>
          </p:spPr>
        </p:pic>
        <p:pic>
          <p:nvPicPr>
            <p:cNvPr id="7" name="图片 6">
              <a:extLst>
                <a:ext uri="{FF2B5EF4-FFF2-40B4-BE49-F238E27FC236}">
                  <a16:creationId xmlns:a16="http://schemas.microsoft.com/office/drawing/2014/main" id="{00B11BE8-640A-9546-9EA3-273B10FF954B}"/>
                </a:ext>
              </a:extLst>
            </p:cNvPr>
            <p:cNvPicPr>
              <a:picLocks noChangeAspect="1"/>
            </p:cNvPicPr>
            <p:nvPr>
              <p:custDataLst>
                <p:tags r:id="rId5"/>
              </p:custDataLst>
            </p:nvPr>
          </p:nvPicPr>
          <p:blipFill>
            <a:blip r:embed="rId11"/>
            <a:stretch>
              <a:fillRect/>
            </a:stretch>
          </p:blipFill>
          <p:spPr>
            <a:xfrm>
              <a:off x="9399211" y="2711264"/>
              <a:ext cx="2042115" cy="969139"/>
            </a:xfrm>
            <a:prstGeom prst="rect">
              <a:avLst/>
            </a:prstGeom>
          </p:spPr>
        </p:pic>
        <p:pic>
          <p:nvPicPr>
            <p:cNvPr id="8" name="图片 7">
              <a:extLst>
                <a:ext uri="{FF2B5EF4-FFF2-40B4-BE49-F238E27FC236}">
                  <a16:creationId xmlns:a16="http://schemas.microsoft.com/office/drawing/2014/main" id="{57637A9F-D8E9-C344-BC19-AB1C877D87BA}"/>
                </a:ext>
              </a:extLst>
            </p:cNvPr>
            <p:cNvPicPr>
              <a:picLocks noChangeAspect="1"/>
            </p:cNvPicPr>
            <p:nvPr>
              <p:custDataLst>
                <p:tags r:id="rId6"/>
              </p:custDataLst>
            </p:nvPr>
          </p:nvPicPr>
          <p:blipFill>
            <a:blip r:embed="rId12"/>
            <a:stretch>
              <a:fillRect/>
            </a:stretch>
          </p:blipFill>
          <p:spPr>
            <a:xfrm>
              <a:off x="9424699" y="3887688"/>
              <a:ext cx="1991140" cy="969139"/>
            </a:xfrm>
            <a:prstGeom prst="rect">
              <a:avLst/>
            </a:prstGeom>
          </p:spPr>
        </p:pic>
      </p:grpSp>
      <p:sp>
        <p:nvSpPr>
          <p:cNvPr id="9" name="文本框 8">
            <a:extLst>
              <a:ext uri="{FF2B5EF4-FFF2-40B4-BE49-F238E27FC236}">
                <a16:creationId xmlns:a16="http://schemas.microsoft.com/office/drawing/2014/main" id="{7379D059-1E5C-EC40-9985-37D1FB53752D}"/>
              </a:ext>
            </a:extLst>
          </p:cNvPr>
          <p:cNvSpPr txBox="1"/>
          <p:nvPr>
            <p:custDataLst>
              <p:tags r:id="rId2"/>
            </p:custDataLst>
          </p:nvPr>
        </p:nvSpPr>
        <p:spPr>
          <a:xfrm>
            <a:off x="0" y="5344410"/>
            <a:ext cx="12192000" cy="707886"/>
          </a:xfrm>
          <a:prstGeom prst="rect">
            <a:avLst/>
          </a:prstGeom>
          <a:noFill/>
        </p:spPr>
        <p:txBody>
          <a:bodyPr wrap="square">
            <a:spAutoFit/>
          </a:bodyPr>
          <a:lstStyle/>
          <a:p>
            <a:r>
              <a:rPr lang="en-US" altLang="zh-CN" sz="1400" b="0" i="0" dirty="0">
                <a:solidFill>
                  <a:srgbClr val="C00000"/>
                </a:solidFill>
                <a:effectLst/>
                <a:latin typeface="Alibaba PuHuiTi 3.0 55 Regular" pitchFamily="18" charset="-122"/>
                <a:ea typeface="Alibaba PuHuiTi 3.0 55 Regular" pitchFamily="18" charset="-122"/>
                <a:cs typeface="Alibaba PuHuiTi 3.0 55 Regular" pitchFamily="18" charset="-122"/>
              </a:rPr>
              <a:t>	【</a:t>
            </a:r>
            <a:r>
              <a:rPr lang="zh-CN" altLang="en-US" sz="1400" b="0" i="0" dirty="0">
                <a:solidFill>
                  <a:srgbClr val="C00000"/>
                </a:solidFill>
                <a:effectLst/>
                <a:latin typeface="Alibaba PuHuiTi 3.0 55 Regular" pitchFamily="18" charset="-122"/>
                <a:ea typeface="Alibaba PuHuiTi 3.0 55 Regular" pitchFamily="18" charset="-122"/>
                <a:cs typeface="Alibaba PuHuiTi 3.0 55 Regular" pitchFamily="18" charset="-122"/>
              </a:rPr>
              <a:t>学生奖金</a:t>
            </a:r>
            <a:r>
              <a:rPr lang="en-US" altLang="zh-CN" sz="1400" b="0" i="0" dirty="0">
                <a:solidFill>
                  <a:srgbClr val="C00000"/>
                </a:solidFill>
                <a:effectLst/>
                <a:latin typeface="Alibaba PuHuiTi 3.0 55 Regular" pitchFamily="18" charset="-122"/>
                <a:ea typeface="Alibaba PuHuiTi 3.0 55 Regular" pitchFamily="18" charset="-122"/>
                <a:cs typeface="Alibaba PuHuiTi 3.0 55 Regular" pitchFamily="18" charset="-122"/>
              </a:rPr>
              <a:t>】</a:t>
            </a:r>
            <a:r>
              <a:rPr lang="zh-CN" altLang="en-US" sz="1400" b="0" i="0" dirty="0">
                <a:solidFill>
                  <a:srgbClr val="C00000"/>
                </a:solidFill>
                <a:effectLst/>
                <a:latin typeface="Alibaba PuHuiTi 3.0 55 Regular" pitchFamily="18" charset="-122"/>
                <a:ea typeface="Alibaba PuHuiTi 3.0 55 Regular" pitchFamily="18" charset="-122"/>
                <a:cs typeface="Alibaba PuHuiTi 3.0 55 Regular" pitchFamily="18" charset="-122"/>
              </a:rPr>
              <a:t>：项目难度分为基础和进阶两档，对应结项奖金分别为：税前 </a:t>
            </a:r>
            <a:r>
              <a:rPr lang="zh-CN" altLang="en-US" sz="2000" b="1" i="0" dirty="0">
                <a:solidFill>
                  <a:srgbClr val="C00000"/>
                </a:solidFill>
                <a:effectLst/>
                <a:latin typeface="Alibaba PuHuiTi 3.0 55 Regular" pitchFamily="18" charset="-122"/>
                <a:ea typeface="Alibaba PuHuiTi 3.0 55 Regular" pitchFamily="18" charset="-122"/>
                <a:cs typeface="Alibaba PuHuiTi 3.0 55 Regular" pitchFamily="18" charset="-122"/>
              </a:rPr>
              <a:t>人民币 </a:t>
            </a:r>
            <a:r>
              <a:rPr lang="en-US" altLang="zh-CN" sz="2000" b="1" i="0" dirty="0">
                <a:solidFill>
                  <a:srgbClr val="C00000"/>
                </a:solidFill>
                <a:effectLst/>
                <a:latin typeface="Alibaba PuHuiTi 3.0 55 Regular" pitchFamily="18" charset="-122"/>
                <a:ea typeface="Alibaba PuHuiTi 3.0 55 Regular" pitchFamily="18" charset="-122"/>
                <a:cs typeface="Alibaba PuHuiTi 3.0 55 Regular" pitchFamily="18" charset="-122"/>
              </a:rPr>
              <a:t>8000 </a:t>
            </a:r>
            <a:r>
              <a:rPr lang="zh-CN" altLang="en-US" sz="2000" b="1" i="0" dirty="0">
                <a:solidFill>
                  <a:srgbClr val="C00000"/>
                </a:solidFill>
                <a:effectLst/>
                <a:latin typeface="Alibaba PuHuiTi 3.0 55 Regular" pitchFamily="18" charset="-122"/>
                <a:ea typeface="Alibaba PuHuiTi 3.0 55 Regular" pitchFamily="18" charset="-122"/>
                <a:cs typeface="Alibaba PuHuiTi 3.0 55 Regular" pitchFamily="18" charset="-122"/>
              </a:rPr>
              <a:t>元 </a:t>
            </a:r>
            <a:r>
              <a:rPr lang="zh-CN" altLang="en-US" sz="1400" b="0" i="0" dirty="0">
                <a:solidFill>
                  <a:srgbClr val="C00000"/>
                </a:solidFill>
                <a:effectLst/>
                <a:latin typeface="Alibaba PuHuiTi 3.0 55 Regular" pitchFamily="18" charset="-122"/>
                <a:ea typeface="Alibaba PuHuiTi 3.0 55 Regular" pitchFamily="18" charset="-122"/>
                <a:cs typeface="Alibaba PuHuiTi 3.0 55 Regular" pitchFamily="18" charset="-122"/>
              </a:rPr>
              <a:t>和税前 </a:t>
            </a:r>
            <a:r>
              <a:rPr lang="zh-CN" altLang="en-US" sz="2000" b="1" i="0" dirty="0">
                <a:solidFill>
                  <a:srgbClr val="C00000"/>
                </a:solidFill>
                <a:effectLst/>
                <a:latin typeface="Alibaba PuHuiTi 3.0 55 Regular" pitchFamily="18" charset="-122"/>
                <a:ea typeface="Alibaba PuHuiTi 3.0 55 Regular" pitchFamily="18" charset="-122"/>
                <a:cs typeface="Alibaba PuHuiTi 3.0 55 Regular" pitchFamily="18" charset="-122"/>
              </a:rPr>
              <a:t>人民币 </a:t>
            </a:r>
            <a:r>
              <a:rPr lang="en-US" altLang="zh-CN" sz="2000" b="1" i="0" dirty="0">
                <a:solidFill>
                  <a:srgbClr val="C00000"/>
                </a:solidFill>
                <a:effectLst/>
                <a:latin typeface="Alibaba PuHuiTi 3.0 55 Regular" pitchFamily="18" charset="-122"/>
                <a:ea typeface="Alibaba PuHuiTi 3.0 55 Regular" pitchFamily="18" charset="-122"/>
                <a:cs typeface="Alibaba PuHuiTi 3.0 55 Regular" pitchFamily="18" charset="-122"/>
              </a:rPr>
              <a:t>12000 </a:t>
            </a:r>
            <a:r>
              <a:rPr lang="zh-CN" altLang="en-US" sz="2000" b="1" i="0" dirty="0">
                <a:solidFill>
                  <a:srgbClr val="C00000"/>
                </a:solidFill>
                <a:effectLst/>
                <a:latin typeface="Alibaba PuHuiTi 3.0 55 Regular" pitchFamily="18" charset="-122"/>
                <a:ea typeface="Alibaba PuHuiTi 3.0 55 Regular" pitchFamily="18" charset="-122"/>
                <a:cs typeface="Alibaba PuHuiTi 3.0 55 Regular" pitchFamily="18" charset="-122"/>
              </a:rPr>
              <a:t>元</a:t>
            </a:r>
            <a:r>
              <a:rPr lang="zh-CN" altLang="en-US" sz="1400" b="0" i="0" dirty="0">
                <a:solidFill>
                  <a:srgbClr val="C00000"/>
                </a:solidFill>
                <a:effectLst/>
                <a:latin typeface="Alibaba PuHuiTi 3.0 55 Regular" pitchFamily="18" charset="-122"/>
                <a:ea typeface="Alibaba PuHuiTi 3.0 55 Regular" pitchFamily="18" charset="-122"/>
                <a:cs typeface="Alibaba PuHuiTi 3.0 55 Regular" pitchFamily="18" charset="-122"/>
              </a:rPr>
              <a:t>。</a:t>
            </a:r>
            <a:endParaRPr lang="en-US" altLang="zh-CN" sz="1400" b="0" i="0" dirty="0">
              <a:solidFill>
                <a:srgbClr val="C00000"/>
              </a:solidFill>
              <a:effectLst/>
              <a:latin typeface="Alibaba PuHuiTi 3.0 55 Regular" pitchFamily="18" charset="-122"/>
              <a:ea typeface="Alibaba PuHuiTi 3.0 55 Regular" pitchFamily="18" charset="-122"/>
              <a:cs typeface="Alibaba PuHuiTi 3.0 55 Regular" pitchFamily="18" charset="-122"/>
            </a:endParaRPr>
          </a:p>
          <a:p>
            <a:r>
              <a:rPr lang="en-US" altLang="zh-CN" sz="1400" dirty="0">
                <a:solidFill>
                  <a:srgbClr val="C00000"/>
                </a:solidFill>
                <a:latin typeface="Alibaba PuHuiTi 3.0 55 Regular" pitchFamily="18" charset="-122"/>
                <a:ea typeface="Alibaba PuHuiTi 3.0 55 Regular" pitchFamily="18" charset="-122"/>
                <a:cs typeface="Alibaba PuHuiTi 3.0 55 Regular" pitchFamily="18" charset="-122"/>
              </a:rPr>
              <a:t>	【</a:t>
            </a:r>
            <a:r>
              <a:rPr lang="zh-CN" altLang="en-US" sz="1400" dirty="0">
                <a:solidFill>
                  <a:srgbClr val="C00000"/>
                </a:solidFill>
                <a:latin typeface="Alibaba PuHuiTi 3.0 55 Regular" pitchFamily="18" charset="-122"/>
                <a:ea typeface="Alibaba PuHuiTi 3.0 55 Regular" pitchFamily="18" charset="-122"/>
                <a:cs typeface="Alibaba PuHuiTi 3.0 55 Regular" pitchFamily="18" charset="-122"/>
              </a:rPr>
              <a:t>导师奖金</a:t>
            </a:r>
            <a:r>
              <a:rPr lang="en-US" altLang="zh-CN" sz="1400" dirty="0">
                <a:solidFill>
                  <a:srgbClr val="C00000"/>
                </a:solidFill>
                <a:latin typeface="Alibaba PuHuiTi 3.0 55 Regular" pitchFamily="18" charset="-122"/>
                <a:ea typeface="Alibaba PuHuiTi 3.0 55 Regular" pitchFamily="18" charset="-122"/>
                <a:cs typeface="Alibaba PuHuiTi 3.0 55 Regular" pitchFamily="18" charset="-122"/>
              </a:rPr>
              <a:t>】</a:t>
            </a:r>
            <a:r>
              <a:rPr lang="zh-CN" altLang="en-US" sz="1400" dirty="0">
                <a:solidFill>
                  <a:srgbClr val="C00000"/>
                </a:solidFill>
                <a:latin typeface="Alibaba PuHuiTi 3.0 55 Regular" pitchFamily="18" charset="-122"/>
                <a:ea typeface="Alibaba PuHuiTi 3.0 55 Regular" pitchFamily="18" charset="-122"/>
                <a:cs typeface="Alibaba PuHuiTi 3.0 55 Regular" pitchFamily="18" charset="-122"/>
              </a:rPr>
              <a:t>：导师奖金为税前</a:t>
            </a:r>
            <a:r>
              <a:rPr lang="zh-CN" altLang="en-US" sz="2000" b="1" dirty="0">
                <a:solidFill>
                  <a:srgbClr val="C00000"/>
                </a:solidFill>
                <a:latin typeface="Alibaba PuHuiTi 3.0 55 Regular" pitchFamily="18" charset="-122"/>
                <a:ea typeface="Alibaba PuHuiTi 3.0 55 Regular" pitchFamily="18" charset="-122"/>
                <a:cs typeface="Alibaba PuHuiTi 3.0 55 Regular" pitchFamily="18" charset="-122"/>
              </a:rPr>
              <a:t>人民币 </a:t>
            </a:r>
            <a:r>
              <a:rPr lang="en-US" altLang="zh-CN" sz="2000" b="1" dirty="0">
                <a:solidFill>
                  <a:srgbClr val="C00000"/>
                </a:solidFill>
                <a:latin typeface="Alibaba PuHuiTi 3.0 55 Regular" pitchFamily="18" charset="-122"/>
                <a:ea typeface="Alibaba PuHuiTi 3.0 55 Regular" pitchFamily="18" charset="-122"/>
                <a:cs typeface="Alibaba PuHuiTi 3.0 55 Regular" pitchFamily="18" charset="-122"/>
              </a:rPr>
              <a:t>3000</a:t>
            </a:r>
            <a:r>
              <a:rPr lang="zh-CN" altLang="en-US" sz="2000" b="1" dirty="0">
                <a:solidFill>
                  <a:srgbClr val="C00000"/>
                </a:solidFill>
                <a:latin typeface="Alibaba PuHuiTi 3.0 55 Regular" pitchFamily="18" charset="-122"/>
                <a:ea typeface="Alibaba PuHuiTi 3.0 55 Regular" pitchFamily="18" charset="-122"/>
                <a:cs typeface="Alibaba PuHuiTi 3.0 55 Regular" pitchFamily="18" charset="-122"/>
              </a:rPr>
              <a:t> 元</a:t>
            </a:r>
            <a:r>
              <a:rPr lang="zh-CN" altLang="en-US" sz="1400" dirty="0">
                <a:solidFill>
                  <a:srgbClr val="C00000"/>
                </a:solidFill>
                <a:latin typeface="Alibaba PuHuiTi 3.0 55 Regular" pitchFamily="18" charset="-122"/>
                <a:ea typeface="Alibaba PuHuiTi 3.0 55 Regular" pitchFamily="18" charset="-122"/>
                <a:cs typeface="Alibaba PuHuiTi 3.0 55 Regular" pitchFamily="18" charset="-122"/>
              </a:rPr>
              <a:t>。</a:t>
            </a:r>
            <a:endParaRPr lang="en-US" altLang="zh-CN" sz="1400" b="0" i="0" dirty="0">
              <a:solidFill>
                <a:srgbClr val="C00000"/>
              </a:solidFill>
              <a:effectLst/>
              <a:latin typeface="Alibaba PuHuiTi 3.0 55 Regular" pitchFamily="18" charset="-122"/>
              <a:ea typeface="Alibaba PuHuiTi 3.0 55 Regular" pitchFamily="18" charset="-122"/>
              <a:cs typeface="Alibaba PuHuiTi 3.0 55 Regular" pitchFamily="18" charset="-122"/>
            </a:endParaRPr>
          </a:p>
        </p:txBody>
      </p:sp>
    </p:spTree>
    <p:extLst>
      <p:ext uri="{BB962C8B-B14F-4D97-AF65-F5344CB8AC3E}">
        <p14:creationId xmlns:p14="http://schemas.microsoft.com/office/powerpoint/2010/main" val="312064214"/>
      </p:ext>
    </p:extLst>
  </p:cSld>
  <p:clrMapOvr>
    <a:masterClrMapping/>
  </p:clrMapOvr>
  <p:transition spd="slow" advTm="0">
    <p:comb/>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9339D11-1F45-4EDB-9B8B-E1F2573AFC27}"/>
              </a:ext>
            </a:extLst>
          </p:cNvPr>
          <p:cNvSpPr>
            <a:spLocks noGrp="1"/>
          </p:cNvSpPr>
          <p:nvPr>
            <p:ph type="title"/>
          </p:nvPr>
        </p:nvSpPr>
        <p:spPr/>
        <p:txBody>
          <a:bodyPr/>
          <a:lstStyle/>
          <a:p>
            <a:r>
              <a:rPr lang="zh-CN" altLang="en-US" dirty="0"/>
              <a:t>开源毕业设计行动计划</a:t>
            </a:r>
          </a:p>
        </p:txBody>
      </p:sp>
      <p:pic>
        <p:nvPicPr>
          <p:cNvPr id="3" name="图片 2">
            <a:extLst>
              <a:ext uri="{FF2B5EF4-FFF2-40B4-BE49-F238E27FC236}">
                <a16:creationId xmlns:a16="http://schemas.microsoft.com/office/drawing/2014/main" id="{86ABA4F5-3668-CE43-9862-6C65B4EC92AC}"/>
              </a:ext>
            </a:extLst>
          </p:cNvPr>
          <p:cNvPicPr>
            <a:picLocks noChangeAspect="1"/>
          </p:cNvPicPr>
          <p:nvPr/>
        </p:nvPicPr>
        <p:blipFill rotWithShape="1">
          <a:blip r:embed="rId2"/>
          <a:srcRect l="1893" t="2265" r="2772" b="3175"/>
          <a:stretch/>
        </p:blipFill>
        <p:spPr>
          <a:xfrm>
            <a:off x="2157632" y="1808538"/>
            <a:ext cx="8174138" cy="4600136"/>
          </a:xfrm>
          <a:prstGeom prst="rect">
            <a:avLst/>
          </a:prstGeom>
        </p:spPr>
      </p:pic>
      <p:pic>
        <p:nvPicPr>
          <p:cNvPr id="10" name="图片 9">
            <a:extLst>
              <a:ext uri="{FF2B5EF4-FFF2-40B4-BE49-F238E27FC236}">
                <a16:creationId xmlns:a16="http://schemas.microsoft.com/office/drawing/2014/main" id="{FB2A2C89-F303-3A4B-8376-C7BDDCF5A43C}"/>
              </a:ext>
            </a:extLst>
          </p:cNvPr>
          <p:cNvPicPr>
            <a:picLocks noChangeAspect="1"/>
          </p:cNvPicPr>
          <p:nvPr/>
        </p:nvPicPr>
        <p:blipFill>
          <a:blip r:embed="rId3"/>
          <a:stretch>
            <a:fillRect/>
          </a:stretch>
        </p:blipFill>
        <p:spPr>
          <a:xfrm>
            <a:off x="2157632" y="955676"/>
            <a:ext cx="2888102" cy="852862"/>
          </a:xfrm>
          <a:prstGeom prst="rect">
            <a:avLst/>
          </a:prstGeom>
        </p:spPr>
      </p:pic>
    </p:spTree>
    <p:extLst>
      <p:ext uri="{BB962C8B-B14F-4D97-AF65-F5344CB8AC3E}">
        <p14:creationId xmlns:p14="http://schemas.microsoft.com/office/powerpoint/2010/main" val="2030007074"/>
      </p:ext>
    </p:extLst>
  </p:cSld>
  <p:clrMapOvr>
    <a:masterClrMapping/>
  </p:clrMapOvr>
  <p:transition spd="slow" advTm="0">
    <p:comb/>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9339D11-1F45-4EDB-9B8B-E1F2573AFC27}"/>
              </a:ext>
            </a:extLst>
          </p:cNvPr>
          <p:cNvSpPr>
            <a:spLocks noGrp="1"/>
          </p:cNvSpPr>
          <p:nvPr>
            <p:ph type="title"/>
          </p:nvPr>
        </p:nvSpPr>
        <p:spPr/>
        <p:txBody>
          <a:bodyPr/>
          <a:lstStyle/>
          <a:p>
            <a:r>
              <a:rPr lang="en-US" altLang="zh-CN" dirty="0"/>
              <a:t>2024</a:t>
            </a:r>
            <a:r>
              <a:rPr lang="zh-CN" altLang="en-US" dirty="0"/>
              <a:t>年</a:t>
            </a:r>
            <a:r>
              <a:rPr lang="en-US" altLang="zh-CN" dirty="0"/>
              <a:t>Halo</a:t>
            </a:r>
            <a:r>
              <a:rPr lang="zh-CN" altLang="en-US" dirty="0"/>
              <a:t>开源教育实践项目清单</a:t>
            </a:r>
          </a:p>
        </p:txBody>
      </p:sp>
      <p:graphicFrame>
        <p:nvGraphicFramePr>
          <p:cNvPr id="5" name="表格 4">
            <a:extLst>
              <a:ext uri="{FF2B5EF4-FFF2-40B4-BE49-F238E27FC236}">
                <a16:creationId xmlns:a16="http://schemas.microsoft.com/office/drawing/2014/main" id="{25591028-D513-5D4D-B52F-1B724E9975C3}"/>
              </a:ext>
            </a:extLst>
          </p:cNvPr>
          <p:cNvGraphicFramePr/>
          <p:nvPr>
            <p:custDataLst>
              <p:tags r:id="rId1"/>
            </p:custDataLst>
            <p:extLst>
              <p:ext uri="{D42A27DB-BD31-4B8C-83A1-F6EECF244321}">
                <p14:modId xmlns:p14="http://schemas.microsoft.com/office/powerpoint/2010/main" val="652429019"/>
              </p:ext>
            </p:extLst>
          </p:nvPr>
        </p:nvGraphicFramePr>
        <p:xfrm>
          <a:off x="1257300" y="1998020"/>
          <a:ext cx="10209042" cy="3413926"/>
        </p:xfrm>
        <a:graphic>
          <a:graphicData uri="http://schemas.openxmlformats.org/drawingml/2006/table">
            <a:tbl>
              <a:tblPr firstRow="1" bandRow="1">
                <a:tableStyleId>{FABFCF23-3B69-468F-B69F-88F6DE6A72F2}</a:tableStyleId>
              </a:tblPr>
              <a:tblGrid>
                <a:gridCol w="2103413">
                  <a:extLst>
                    <a:ext uri="{9D8B030D-6E8A-4147-A177-3AD203B41FA5}">
                      <a16:colId xmlns:a16="http://schemas.microsoft.com/office/drawing/2014/main" val="20000"/>
                    </a:ext>
                  </a:extLst>
                </a:gridCol>
                <a:gridCol w="1887709">
                  <a:extLst>
                    <a:ext uri="{9D8B030D-6E8A-4147-A177-3AD203B41FA5}">
                      <a16:colId xmlns:a16="http://schemas.microsoft.com/office/drawing/2014/main" val="20001"/>
                    </a:ext>
                  </a:extLst>
                </a:gridCol>
                <a:gridCol w="1533378">
                  <a:extLst>
                    <a:ext uri="{9D8B030D-6E8A-4147-A177-3AD203B41FA5}">
                      <a16:colId xmlns:a16="http://schemas.microsoft.com/office/drawing/2014/main" val="20002"/>
                    </a:ext>
                  </a:extLst>
                </a:gridCol>
                <a:gridCol w="4684542">
                  <a:extLst>
                    <a:ext uri="{9D8B030D-6E8A-4147-A177-3AD203B41FA5}">
                      <a16:colId xmlns:a16="http://schemas.microsoft.com/office/drawing/2014/main" val="20003"/>
                    </a:ext>
                  </a:extLst>
                </a:gridCol>
              </a:tblGrid>
              <a:tr h="461652">
                <a:tc>
                  <a:txBody>
                    <a:bodyPr/>
                    <a:lstStyle/>
                    <a:p>
                      <a:pPr>
                        <a:buNone/>
                      </a:pPr>
                      <a:r>
                        <a:rPr lang="zh-CN" altLang="en-US" sz="2000" b="0"/>
                        <a:t>项目名称</a:t>
                      </a:r>
                      <a:endParaRPr lang="zh-CN" altLang="en-US" sz="2000" b="0">
                        <a:latin typeface="Alibaba PuHuiTi 3.0 55 Regular" pitchFamily="18" charset="-122"/>
                        <a:ea typeface="Alibaba PuHuiTi 3.0 55 Regular" pitchFamily="18" charset="-122"/>
                        <a:cs typeface="Alibaba PuHuiTi 3.0 55 Regular" pitchFamily="18" charset="-122"/>
                      </a:endParaRPr>
                    </a:p>
                  </a:txBody>
                  <a:tcPr anchor="ctr"/>
                </a:tc>
                <a:tc>
                  <a:txBody>
                    <a:bodyPr/>
                    <a:lstStyle/>
                    <a:p>
                      <a:pPr>
                        <a:buNone/>
                      </a:pPr>
                      <a:r>
                        <a:rPr lang="zh-CN" altLang="en-US" sz="2000" b="0" dirty="0"/>
                        <a:t>难度</a:t>
                      </a:r>
                      <a:endParaRPr lang="zh-CN" altLang="en-US" sz="2000" b="0" dirty="0">
                        <a:latin typeface="Alibaba PuHuiTi 3.0 55 Regular" pitchFamily="18" charset="-122"/>
                        <a:ea typeface="Alibaba PuHuiTi 3.0 55 Regular" pitchFamily="18" charset="-122"/>
                        <a:cs typeface="Alibaba PuHuiTi 3.0 55 Regular" pitchFamily="18" charset="-122"/>
                      </a:endParaRPr>
                    </a:p>
                  </a:txBody>
                  <a:tcPr anchor="ctr"/>
                </a:tc>
                <a:tc>
                  <a:txBody>
                    <a:bodyPr/>
                    <a:lstStyle/>
                    <a:p>
                      <a:pPr>
                        <a:buNone/>
                      </a:pPr>
                      <a:r>
                        <a:rPr lang="zh-CN" altLang="en-US" sz="2000" b="0"/>
                        <a:t>项目导师</a:t>
                      </a:r>
                      <a:endParaRPr lang="zh-CN" altLang="en-US" sz="2000" b="0">
                        <a:latin typeface="Alibaba PuHuiTi 3.0 55 Regular" pitchFamily="18" charset="-122"/>
                        <a:ea typeface="Alibaba PuHuiTi 3.0 55 Regular" pitchFamily="18" charset="-122"/>
                        <a:cs typeface="Alibaba PuHuiTi 3.0 55 Regular" pitchFamily="18" charset="-122"/>
                      </a:endParaRPr>
                    </a:p>
                  </a:txBody>
                  <a:tcPr anchor="ctr"/>
                </a:tc>
                <a:tc>
                  <a:txBody>
                    <a:bodyPr/>
                    <a:lstStyle/>
                    <a:p>
                      <a:pPr>
                        <a:buNone/>
                      </a:pPr>
                      <a:r>
                        <a:rPr lang="zh-CN" altLang="en-US" sz="2000" b="0" dirty="0"/>
                        <a:t>编程语言</a:t>
                      </a:r>
                      <a:endParaRPr lang="zh-CN" altLang="en-US" sz="2000" b="0" dirty="0">
                        <a:latin typeface="Alibaba PuHuiTi 3.0 55 Regular" pitchFamily="18" charset="-122"/>
                        <a:ea typeface="Alibaba PuHuiTi 3.0 55 Regular" pitchFamily="18" charset="-122"/>
                        <a:cs typeface="Alibaba PuHuiTi 3.0 55 Regular" pitchFamily="18" charset="-122"/>
                      </a:endParaRPr>
                    </a:p>
                  </a:txBody>
                  <a:tcPr anchor="ctr"/>
                </a:tc>
                <a:extLst>
                  <a:ext uri="{0D108BD9-81ED-4DB2-BD59-A6C34878D82A}">
                    <a16:rowId xmlns:a16="http://schemas.microsoft.com/office/drawing/2014/main" val="10000"/>
                  </a:ext>
                </a:extLst>
              </a:tr>
              <a:tr h="613997">
                <a:tc>
                  <a:txBody>
                    <a:bodyPr/>
                    <a:lstStyle/>
                    <a:p>
                      <a:pPr>
                        <a:buNone/>
                      </a:pPr>
                      <a:r>
                        <a:rPr lang="zh-CN" altLang="en-US" sz="1600" b="0" dirty="0"/>
                        <a:t>Halo 建站工具主题开发</a:t>
                      </a:r>
                      <a:endParaRPr lang="zh-CN" altLang="en-US" sz="1600" b="0" i="0" dirty="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a:t>基础/Basic</a:t>
                      </a:r>
                      <a:endParaRPr lang="zh-CN" altLang="en-US" sz="1600" b="0" i="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a:t>王振</a:t>
                      </a:r>
                      <a:endParaRPr lang="zh-CN" altLang="en-US" sz="1600" b="0" i="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dirty="0"/>
                        <a:t>HTML、CSS、JavaScript</a:t>
                      </a:r>
                      <a:endParaRPr lang="zh-CN" altLang="en-US" sz="1600" b="0" i="0" dirty="0">
                        <a:latin typeface="Alibaba PuHuiTi 3.0 45 Light" pitchFamily="18" charset="-122"/>
                        <a:ea typeface="Alibaba PuHuiTi 3.0 45 Light" pitchFamily="18" charset="-122"/>
                        <a:cs typeface="Alibaba PuHuiTi 3.0 45 Light" pitchFamily="18" charset="-122"/>
                      </a:endParaRPr>
                    </a:p>
                  </a:txBody>
                  <a:tcPr anchor="ctr"/>
                </a:tc>
                <a:extLst>
                  <a:ext uri="{0D108BD9-81ED-4DB2-BD59-A6C34878D82A}">
                    <a16:rowId xmlns:a16="http://schemas.microsoft.com/office/drawing/2014/main" val="10001"/>
                  </a:ext>
                </a:extLst>
              </a:tr>
              <a:tr h="550500">
                <a:tc>
                  <a:txBody>
                    <a:bodyPr/>
                    <a:lstStyle/>
                    <a:p>
                      <a:pPr>
                        <a:buNone/>
                      </a:pPr>
                      <a:r>
                        <a:rPr lang="en-US" altLang="zh-CN" sz="1600" b="0"/>
                        <a:t>Halo </a:t>
                      </a:r>
                      <a:r>
                        <a:rPr lang="zh-CN" altLang="en-US" sz="1600" b="0"/>
                        <a:t>建站工具代码注入增强插件</a:t>
                      </a:r>
                      <a:endParaRPr lang="zh-CN" altLang="en-US" sz="1600" b="0" i="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dirty="0"/>
                        <a:t>基础/Basic</a:t>
                      </a:r>
                      <a:endParaRPr lang="zh-CN" altLang="en-US" sz="1600" b="0" i="0" dirty="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a:t>顾青</a:t>
                      </a:r>
                      <a:endParaRPr lang="zh-CN" altLang="en-US" sz="1600" b="0" i="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a:t>Java、HTML、Vue3、TypeScript</a:t>
                      </a:r>
                      <a:endParaRPr lang="zh-CN" altLang="en-US" sz="1600" b="0" i="0">
                        <a:latin typeface="Alibaba PuHuiTi 3.0 45 Light" pitchFamily="18" charset="-122"/>
                        <a:ea typeface="Alibaba PuHuiTi 3.0 45 Light" pitchFamily="18" charset="-122"/>
                        <a:cs typeface="Alibaba PuHuiTi 3.0 45 Light" pitchFamily="18" charset="-122"/>
                      </a:endParaRPr>
                    </a:p>
                  </a:txBody>
                  <a:tcPr anchor="ctr"/>
                </a:tc>
                <a:extLst>
                  <a:ext uri="{0D108BD9-81ED-4DB2-BD59-A6C34878D82A}">
                    <a16:rowId xmlns:a16="http://schemas.microsoft.com/office/drawing/2014/main" val="10002"/>
                  </a:ext>
                </a:extLst>
              </a:tr>
              <a:tr h="600917">
                <a:tc>
                  <a:txBody>
                    <a:bodyPr/>
                    <a:lstStyle/>
                    <a:p>
                      <a:pPr>
                        <a:buNone/>
                      </a:pPr>
                      <a:r>
                        <a:rPr lang="zh-CN" altLang="en-US" sz="1600" b="0"/>
                        <a:t>Halo 建站工具分享插件</a:t>
                      </a:r>
                      <a:endParaRPr lang="zh-CN" altLang="en-US" sz="1600" b="0" i="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dirty="0"/>
                        <a:t>基础/Basic</a:t>
                      </a:r>
                      <a:endParaRPr lang="zh-CN" altLang="en-US" sz="1600" b="0" i="0" dirty="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dirty="0"/>
                        <a:t>汪瑞原</a:t>
                      </a:r>
                      <a:endParaRPr lang="zh-CN" altLang="en-US" sz="1600" b="0" i="0" dirty="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a:sym typeface="+mn-ea"/>
                        </a:rPr>
                        <a:t>Java、HTML、Vue3、TypeScript</a:t>
                      </a:r>
                      <a:endParaRPr lang="zh-CN" altLang="en-US" sz="1600" b="0" i="0">
                        <a:latin typeface="Alibaba PuHuiTi 3.0 45 Light" pitchFamily="18" charset="-122"/>
                        <a:ea typeface="Alibaba PuHuiTi 3.0 45 Light" pitchFamily="18" charset="-122"/>
                        <a:cs typeface="Alibaba PuHuiTi 3.0 45 Light" pitchFamily="18" charset="-122"/>
                      </a:endParaRPr>
                    </a:p>
                  </a:txBody>
                  <a:tcPr anchor="ctr"/>
                </a:tc>
                <a:extLst>
                  <a:ext uri="{0D108BD9-81ED-4DB2-BD59-A6C34878D82A}">
                    <a16:rowId xmlns:a16="http://schemas.microsoft.com/office/drawing/2014/main" val="10003"/>
                  </a:ext>
                </a:extLst>
              </a:tr>
              <a:tr h="575526">
                <a:tc>
                  <a:txBody>
                    <a:bodyPr/>
                    <a:lstStyle/>
                    <a:p>
                      <a:pPr>
                        <a:buNone/>
                      </a:pPr>
                      <a:r>
                        <a:rPr lang="zh-CN" altLang="en-US" sz="1600" b="0"/>
                        <a:t>Halo 建站工具存储库扩展插件</a:t>
                      </a:r>
                      <a:endParaRPr lang="zh-CN" altLang="en-US" sz="1600" b="0" i="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a:t>基础/Basic</a:t>
                      </a:r>
                      <a:endParaRPr lang="zh-CN" altLang="en-US" sz="1600" b="0" i="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a:t>张亮</a:t>
                      </a:r>
                      <a:endParaRPr lang="zh-CN" altLang="en-US" sz="1600" b="0" i="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dirty="0">
                          <a:sym typeface="+mn-ea"/>
                        </a:rPr>
                        <a:t>Java、HTML、Vue3、TypeScript</a:t>
                      </a:r>
                      <a:endParaRPr lang="zh-CN" altLang="en-US" sz="1600" b="0" i="0" dirty="0">
                        <a:latin typeface="Alibaba PuHuiTi 3.0 45 Light" pitchFamily="18" charset="-122"/>
                        <a:ea typeface="Alibaba PuHuiTi 3.0 45 Light" pitchFamily="18" charset="-122"/>
                        <a:cs typeface="Alibaba PuHuiTi 3.0 45 Light" pitchFamily="18" charset="-122"/>
                      </a:endParaRPr>
                    </a:p>
                  </a:txBody>
                  <a:tcPr anchor="ctr"/>
                </a:tc>
                <a:extLst>
                  <a:ext uri="{0D108BD9-81ED-4DB2-BD59-A6C34878D82A}">
                    <a16:rowId xmlns:a16="http://schemas.microsoft.com/office/drawing/2014/main" val="10004"/>
                  </a:ext>
                </a:extLst>
              </a:tr>
              <a:tr h="423526">
                <a:tc>
                  <a:txBody>
                    <a:bodyPr/>
                    <a:lstStyle/>
                    <a:p>
                      <a:pPr>
                        <a:buNone/>
                      </a:pPr>
                      <a:r>
                        <a:rPr lang="zh-CN" altLang="en-US" sz="1600" b="0"/>
                        <a:t>Halo 建站工具编辑器表情包插件</a:t>
                      </a:r>
                      <a:endParaRPr lang="zh-CN" altLang="en-US" sz="1600" b="0" i="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dirty="0"/>
                        <a:t>进阶/Advanced</a:t>
                      </a:r>
                      <a:endParaRPr lang="zh-CN" altLang="en-US" sz="1600" b="0" i="0" dirty="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dirty="0"/>
                        <a:t>李兴勇</a:t>
                      </a:r>
                      <a:endParaRPr lang="zh-CN" altLang="en-US" sz="1600" b="0" i="0" dirty="0">
                        <a:latin typeface="Alibaba PuHuiTi 3.0 45 Light" pitchFamily="18" charset="-122"/>
                        <a:ea typeface="Alibaba PuHuiTi 3.0 45 Light" pitchFamily="18" charset="-122"/>
                        <a:cs typeface="Alibaba PuHuiTi 3.0 45 Light" pitchFamily="18" charset="-122"/>
                      </a:endParaRPr>
                    </a:p>
                  </a:txBody>
                  <a:tcPr anchor="ctr"/>
                </a:tc>
                <a:tc>
                  <a:txBody>
                    <a:bodyPr/>
                    <a:lstStyle/>
                    <a:p>
                      <a:pPr>
                        <a:buNone/>
                      </a:pPr>
                      <a:r>
                        <a:rPr lang="zh-CN" altLang="en-US" sz="1600" b="0" dirty="0">
                          <a:sym typeface="+mn-ea"/>
                        </a:rPr>
                        <a:t>Java、HTML、Vue3、TypeScript</a:t>
                      </a:r>
                      <a:endParaRPr lang="zh-CN" altLang="en-US" sz="1600" b="0" i="0" dirty="0">
                        <a:latin typeface="Alibaba PuHuiTi 3.0 45 Light" pitchFamily="18" charset="-122"/>
                        <a:ea typeface="Alibaba PuHuiTi 3.0 45 Light" pitchFamily="18" charset="-122"/>
                        <a:cs typeface="Alibaba PuHuiTi 3.0 45 Light" pitchFamily="18" charset="-122"/>
                      </a:endParaRPr>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703764955"/>
      </p:ext>
    </p:extLst>
  </p:cSld>
  <p:clrMapOvr>
    <a:masterClrMapping/>
  </p:clrMapOvr>
  <p:transition spd="slow" advTm="0">
    <p:comb/>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9339D11-1F45-4EDB-9B8B-E1F2573AFC27}"/>
              </a:ext>
            </a:extLst>
          </p:cNvPr>
          <p:cNvSpPr>
            <a:spLocks noGrp="1"/>
          </p:cNvSpPr>
          <p:nvPr>
            <p:ph type="title"/>
          </p:nvPr>
        </p:nvSpPr>
        <p:spPr/>
        <p:txBody>
          <a:bodyPr/>
          <a:lstStyle/>
          <a:p>
            <a:r>
              <a:rPr lang="zh-CN" altLang="en-US" dirty="0"/>
              <a:t>自我介绍</a:t>
            </a:r>
          </a:p>
        </p:txBody>
      </p:sp>
      <p:sp>
        <p:nvSpPr>
          <p:cNvPr id="48" name="内容占位符 2">
            <a:extLst>
              <a:ext uri="{FF2B5EF4-FFF2-40B4-BE49-F238E27FC236}">
                <a16:creationId xmlns:a16="http://schemas.microsoft.com/office/drawing/2014/main" id="{401ACCF8-DBFA-8C48-A3B4-3B4BAAFD442B}"/>
              </a:ext>
            </a:extLst>
          </p:cNvPr>
          <p:cNvSpPr txBox="1">
            <a:spLocks/>
          </p:cNvSpPr>
          <p:nvPr>
            <p:custDataLst>
              <p:tags r:id="rId1"/>
            </p:custDataLst>
          </p:nvPr>
        </p:nvSpPr>
        <p:spPr>
          <a:xfrm>
            <a:off x="5546530" y="1945041"/>
            <a:ext cx="5488064" cy="3694359"/>
          </a:xfrm>
          <a:prstGeom prst="rect">
            <a:avLst/>
          </a:prstGeo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9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9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charset="-122"/>
                <a:cs typeface="+mn-cs"/>
                <a:sym typeface="+mn-ea"/>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nSpc>
                <a:spcPts val="2620"/>
              </a:lnSpc>
            </a:pP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凌霞软件（</a:t>
            </a:r>
            <a:r>
              <a:rPr lang="e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FIT2CLOUD</a:t>
            </a:r>
            <a:r>
              <a:rPr lang="en" altLang="zh-C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 </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飞致云旗下）</a:t>
            </a:r>
            <a:r>
              <a:rPr lang="e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Halo</a:t>
            </a:r>
            <a:r>
              <a:rPr lang="en" altLang="zh-C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 </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开源项目创始人，高级研发工程师。</a:t>
            </a:r>
          </a:p>
          <a:p>
            <a:pPr>
              <a:lnSpc>
                <a:spcPts val="2620"/>
              </a:lnSpc>
            </a:pPr>
            <a:r>
              <a:rPr lang="en-US" altLang="zh-C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2017</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年开始孕育孵化开源项目 </a:t>
            </a:r>
            <a:r>
              <a:rPr lang="e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Halo，</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将其从不为人知的开源项目孕育孵化成如今 </a:t>
            </a:r>
            <a:r>
              <a:rPr lang="en-US" altLang="zh-C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3</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 万 </a:t>
            </a:r>
            <a:r>
              <a:rPr lang="e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Star</a:t>
            </a:r>
            <a:r>
              <a:rPr lang="en" altLang="zh-C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 </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的强大易用开源建站工具，并于 </a:t>
            </a:r>
            <a:r>
              <a:rPr lang="en-US" altLang="zh-C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2021</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 年加入 </a:t>
            </a:r>
            <a:r>
              <a:rPr lang="e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FIT2CLOUD</a:t>
            </a:r>
            <a:r>
              <a:rPr lang="en" altLang="zh-C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 </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飞致云，期间一直负责 </a:t>
            </a:r>
            <a:r>
              <a:rPr lang="e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Halo</a:t>
            </a:r>
            <a:r>
              <a:rPr lang="en" altLang="zh-C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 </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开源项目代码仓库以及开源社区的运营管理，有长达</a:t>
            </a:r>
            <a:r>
              <a:rPr lang="en-US" altLang="zh-C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7</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年的开源项目运营管理经验。</a:t>
            </a:r>
          </a:p>
          <a:p>
            <a:pPr>
              <a:lnSpc>
                <a:spcPts val="2620"/>
              </a:lnSpc>
            </a:pPr>
            <a:r>
              <a:rPr lang="en-US" altLang="zh-C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2023 </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中国开发者 </a:t>
            </a:r>
            <a:r>
              <a:rPr lang="en" sz="1600" dirty="0" err="1">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OpenRank</a:t>
            </a:r>
            <a:r>
              <a:rPr lang="e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 </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排行榜第 </a:t>
            </a:r>
            <a:r>
              <a:rPr lang="en-US" altLang="zh-CN"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9 </a:t>
            </a:r>
            <a:r>
              <a:rPr lang="zh-CN" altLang="en-US" sz="1600" dirty="0">
                <a:solidFill>
                  <a:schemeClr val="dk1">
                    <a:lumMod val="65000"/>
                    <a:lumOff val="35000"/>
                  </a:schemeClr>
                </a:solidFill>
                <a:latin typeface="Alibaba PuHuiTi 3.0 55 Regular" pitchFamily="18" charset="-122"/>
                <a:ea typeface="Alibaba PuHuiTi 3.0 55 Regular" pitchFamily="18" charset="-122"/>
                <a:cs typeface="Alibaba PuHuiTi 3.0 55 Regular" pitchFamily="18" charset="-122"/>
              </a:rPr>
              <a:t>位。</a:t>
            </a:r>
          </a:p>
        </p:txBody>
      </p:sp>
      <p:pic>
        <p:nvPicPr>
          <p:cNvPr id="49" name="图片 48" descr="/Users/ryanwang/Library/Containers/com.kingsoft.wpsoffice.mac/Data/tmp/photoeditapp/20240319171331/temp.pngtemp">
            <a:extLst>
              <a:ext uri="{FF2B5EF4-FFF2-40B4-BE49-F238E27FC236}">
                <a16:creationId xmlns:a16="http://schemas.microsoft.com/office/drawing/2014/main" id="{22BCB531-AD75-384F-8945-8C2274919AAA}"/>
              </a:ext>
            </a:extLst>
          </p:cNvPr>
          <p:cNvPicPr>
            <a:picLocks noChangeAspect="1"/>
          </p:cNvPicPr>
          <p:nvPr>
            <p:custDataLst>
              <p:tags r:id="rId2"/>
            </p:custDataLst>
          </p:nvPr>
        </p:nvPicPr>
        <p:blipFill>
          <a:blip r:embed="rId5"/>
          <a:stretch>
            <a:fillRect/>
          </a:stretch>
        </p:blipFill>
        <p:spPr>
          <a:xfrm>
            <a:off x="1878481" y="1678757"/>
            <a:ext cx="1612900" cy="1612900"/>
          </a:xfrm>
          <a:prstGeom prst="rect">
            <a:avLst/>
          </a:prstGeom>
        </p:spPr>
      </p:pic>
      <p:sp>
        <p:nvSpPr>
          <p:cNvPr id="50" name="文本框 49">
            <a:extLst>
              <a:ext uri="{FF2B5EF4-FFF2-40B4-BE49-F238E27FC236}">
                <a16:creationId xmlns:a16="http://schemas.microsoft.com/office/drawing/2014/main" id="{1836E5EE-F06D-7F42-BC31-609CD6CE029F}"/>
              </a:ext>
            </a:extLst>
          </p:cNvPr>
          <p:cNvSpPr txBox="1"/>
          <p:nvPr/>
        </p:nvSpPr>
        <p:spPr>
          <a:xfrm>
            <a:off x="1605643" y="3422889"/>
            <a:ext cx="2766854" cy="369332"/>
          </a:xfrm>
          <a:prstGeom prst="rect">
            <a:avLst/>
          </a:prstGeom>
          <a:noFill/>
        </p:spPr>
        <p:txBody>
          <a:bodyPr wrap="square" rtlCol="0">
            <a:spAutoFit/>
          </a:bodyPr>
          <a:lstStyle/>
          <a:p>
            <a:r>
              <a:rPr lang="en-US" altLang="zh-CN" dirty="0">
                <a:latin typeface="Alibaba PuHuiTi 3.0 45 Light" pitchFamily="18" charset="-122"/>
                <a:ea typeface="Alibaba PuHuiTi 3.0 45 Light" pitchFamily="18" charset="-122"/>
                <a:cs typeface="Alibaba PuHuiTi 3.0 45 Light" pitchFamily="18" charset="-122"/>
              </a:rPr>
              <a:t>Ryan Wang</a:t>
            </a:r>
            <a:r>
              <a:rPr lang="zh-CN" altLang="en-US" dirty="0">
                <a:latin typeface="Alibaba PuHuiTi 3.0 45 Light" pitchFamily="18" charset="-122"/>
                <a:ea typeface="Alibaba PuHuiTi 3.0 45 Light" pitchFamily="18" charset="-122"/>
                <a:cs typeface="Alibaba PuHuiTi 3.0 45 Light" pitchFamily="18" charset="-122"/>
              </a:rPr>
              <a:t>（汪瑞原）</a:t>
            </a:r>
          </a:p>
        </p:txBody>
      </p:sp>
      <p:pic>
        <p:nvPicPr>
          <p:cNvPr id="51" name="图片 14" descr="SkillIconsGithubDark">
            <a:extLst>
              <a:ext uri="{FF2B5EF4-FFF2-40B4-BE49-F238E27FC236}">
                <a16:creationId xmlns:a16="http://schemas.microsoft.com/office/drawing/2014/main" id="{6C166179-FE12-4E41-97A6-3EE72AA1C63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78481" y="4414337"/>
            <a:ext cx="240030" cy="240030"/>
          </a:xfrm>
          <a:prstGeom prst="rect">
            <a:avLst/>
          </a:prstGeom>
        </p:spPr>
      </p:pic>
      <p:sp>
        <p:nvSpPr>
          <p:cNvPr id="52" name="文本框 51">
            <a:extLst>
              <a:ext uri="{FF2B5EF4-FFF2-40B4-BE49-F238E27FC236}">
                <a16:creationId xmlns:a16="http://schemas.microsoft.com/office/drawing/2014/main" id="{5B69116C-9228-4846-8762-74475009F17C}"/>
              </a:ext>
            </a:extLst>
          </p:cNvPr>
          <p:cNvSpPr txBox="1"/>
          <p:nvPr/>
        </p:nvSpPr>
        <p:spPr>
          <a:xfrm>
            <a:off x="2118510" y="4367135"/>
            <a:ext cx="1654867" cy="369332"/>
          </a:xfrm>
          <a:prstGeom prst="rect">
            <a:avLst/>
          </a:prstGeom>
          <a:noFill/>
        </p:spPr>
        <p:txBody>
          <a:bodyPr wrap="square" rtlCol="0">
            <a:spAutoFit/>
          </a:bodyPr>
          <a:lstStyle/>
          <a:p>
            <a:r>
              <a:rPr lang="en-US" altLang="zh-CN" dirty="0" err="1">
                <a:solidFill>
                  <a:schemeClr val="tx1">
                    <a:lumMod val="65000"/>
                    <a:lumOff val="35000"/>
                  </a:schemeClr>
                </a:solidFill>
                <a:latin typeface="Alibaba PuHuiTi 3.0 45 Light" pitchFamily="18" charset="-122"/>
                <a:ea typeface="Alibaba PuHuiTi 3.0 45 Light" pitchFamily="18" charset="-122"/>
                <a:cs typeface="Alibaba PuHuiTi 3.0 45 Light" pitchFamily="18" charset="-122"/>
              </a:rPr>
              <a:t>ruibaby</a:t>
            </a:r>
            <a:endParaRPr lang="en-US" altLang="zh-CN" dirty="0">
              <a:solidFill>
                <a:schemeClr val="tx1">
                  <a:lumMod val="65000"/>
                  <a:lumOff val="35000"/>
                </a:schemeClr>
              </a:solidFill>
              <a:latin typeface="Alibaba PuHuiTi 3.0 45 Light" pitchFamily="18" charset="-122"/>
              <a:ea typeface="Alibaba PuHuiTi 3.0 45 Light" pitchFamily="18" charset="-122"/>
              <a:cs typeface="Alibaba PuHuiTi 3.0 45 Light" pitchFamily="18" charset="-122"/>
            </a:endParaRPr>
          </a:p>
        </p:txBody>
      </p:sp>
      <p:pic>
        <p:nvPicPr>
          <p:cNvPr id="53" name="图片 52" descr="Adaptive2R">
            <a:extLst>
              <a:ext uri="{FF2B5EF4-FFF2-40B4-BE49-F238E27FC236}">
                <a16:creationId xmlns:a16="http://schemas.microsoft.com/office/drawing/2014/main" id="{107AF394-8985-0F44-A926-A96673EA4C3E}"/>
              </a:ext>
            </a:extLst>
          </p:cNvPr>
          <p:cNvPicPr>
            <a:picLocks noChangeAspect="1"/>
          </p:cNvPicPr>
          <p:nvPr/>
        </p:nvPicPr>
        <p:blipFill>
          <a:blip r:embed="rId8"/>
          <a:stretch>
            <a:fillRect/>
          </a:stretch>
        </p:blipFill>
        <p:spPr>
          <a:xfrm>
            <a:off x="1878481" y="4801052"/>
            <a:ext cx="240030" cy="240030"/>
          </a:xfrm>
          <a:prstGeom prst="rect">
            <a:avLst/>
          </a:prstGeom>
        </p:spPr>
      </p:pic>
      <p:sp>
        <p:nvSpPr>
          <p:cNvPr id="54" name="文本框 53">
            <a:extLst>
              <a:ext uri="{FF2B5EF4-FFF2-40B4-BE49-F238E27FC236}">
                <a16:creationId xmlns:a16="http://schemas.microsoft.com/office/drawing/2014/main" id="{ABF8E28B-4932-C644-9C8B-A4C92DB42D4A}"/>
              </a:ext>
            </a:extLst>
          </p:cNvPr>
          <p:cNvSpPr txBox="1"/>
          <p:nvPr>
            <p:custDataLst>
              <p:tags r:id="rId3"/>
            </p:custDataLst>
          </p:nvPr>
        </p:nvSpPr>
        <p:spPr>
          <a:xfrm>
            <a:off x="2101578" y="4752368"/>
            <a:ext cx="2541852" cy="369332"/>
          </a:xfrm>
          <a:prstGeom prst="rect">
            <a:avLst/>
          </a:prstGeom>
          <a:noFill/>
        </p:spPr>
        <p:txBody>
          <a:bodyPr wrap="square" rtlCol="0">
            <a:spAutoFit/>
          </a:bodyPr>
          <a:lstStyle/>
          <a:p>
            <a:r>
              <a:rPr lang="en-US" altLang="zh-CN" dirty="0">
                <a:solidFill>
                  <a:schemeClr val="tx1">
                    <a:lumMod val="65000"/>
                    <a:lumOff val="35000"/>
                  </a:schemeClr>
                </a:solidFill>
                <a:latin typeface="Alibaba PuHuiTi 3.0 45 Light" pitchFamily="18" charset="-122"/>
                <a:ea typeface="Alibaba PuHuiTi 3.0 45 Light" pitchFamily="18" charset="-122"/>
                <a:cs typeface="Alibaba PuHuiTi 3.0 45 Light" pitchFamily="18" charset="-122"/>
              </a:rPr>
              <a:t>https://</a:t>
            </a:r>
            <a:r>
              <a:rPr lang="en-US" altLang="zh-CN" dirty="0" err="1">
                <a:solidFill>
                  <a:schemeClr val="tx1">
                    <a:lumMod val="65000"/>
                    <a:lumOff val="35000"/>
                  </a:schemeClr>
                </a:solidFill>
                <a:latin typeface="Alibaba PuHuiTi 3.0 45 Light" pitchFamily="18" charset="-122"/>
                <a:ea typeface="Alibaba PuHuiTi 3.0 45 Light" pitchFamily="18" charset="-122"/>
                <a:cs typeface="Alibaba PuHuiTi 3.0 45 Light" pitchFamily="18" charset="-122"/>
              </a:rPr>
              <a:t>ryanc.cc</a:t>
            </a:r>
            <a:endParaRPr lang="en-US" altLang="zh-CN" dirty="0">
              <a:solidFill>
                <a:schemeClr val="tx1">
                  <a:lumMod val="65000"/>
                  <a:lumOff val="35000"/>
                </a:schemeClr>
              </a:solidFill>
              <a:latin typeface="Alibaba PuHuiTi 3.0 45 Light" pitchFamily="18" charset="-122"/>
              <a:ea typeface="Alibaba PuHuiTi 3.0 45 Light" pitchFamily="18" charset="-122"/>
              <a:cs typeface="Alibaba PuHuiTi 3.0 45 Light" pitchFamily="18" charset="-122"/>
            </a:endParaRPr>
          </a:p>
        </p:txBody>
      </p:sp>
    </p:spTree>
    <p:extLst>
      <p:ext uri="{BB962C8B-B14F-4D97-AF65-F5344CB8AC3E}">
        <p14:creationId xmlns:p14="http://schemas.microsoft.com/office/powerpoint/2010/main" val="3187496805"/>
      </p:ext>
    </p:extLst>
  </p:cSld>
  <p:clrMapOvr>
    <a:masterClrMapping/>
  </p:clrMapOvr>
  <p:transition spd="slow" advTm="0">
    <p:comb/>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形状 12">
            <a:extLst>
              <a:ext uri="{FF2B5EF4-FFF2-40B4-BE49-F238E27FC236}">
                <a16:creationId xmlns:a16="http://schemas.microsoft.com/office/drawing/2014/main" id="{795E330E-818F-4962-94FE-C5459B785467}"/>
              </a:ext>
            </a:extLst>
          </p:cNvPr>
          <p:cNvSpPr/>
          <p:nvPr/>
        </p:nvSpPr>
        <p:spPr>
          <a:xfrm flipH="1">
            <a:off x="845417" y="5111899"/>
            <a:ext cx="1730674" cy="374239"/>
          </a:xfrm>
          <a:prstGeom prst="roundRect">
            <a:avLst>
              <a:gd name="adj" fmla="val 50000"/>
            </a:avLst>
          </a:prstGeom>
          <a:solidFill>
            <a:srgbClr val="02B0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思源宋体 CN Medium" panose="02020500000000000000" pitchFamily="18" charset="-122"/>
                <a:ea typeface="思源宋体 CN Medium" panose="02020500000000000000" pitchFamily="18" charset="-122"/>
                <a:cs typeface="+mn-ea"/>
                <a:sym typeface="+mn-lt"/>
              </a:rPr>
              <a:t>主讲人：汪瑞原</a:t>
            </a:r>
          </a:p>
        </p:txBody>
      </p:sp>
      <p:sp>
        <p:nvSpPr>
          <p:cNvPr id="22" name="圆: 空心 21">
            <a:extLst>
              <a:ext uri="{FF2B5EF4-FFF2-40B4-BE49-F238E27FC236}">
                <a16:creationId xmlns:a16="http://schemas.microsoft.com/office/drawing/2014/main" id="{D9199047-DD86-4323-B3B6-3A0362816989}"/>
              </a:ext>
            </a:extLst>
          </p:cNvPr>
          <p:cNvSpPr/>
          <p:nvPr/>
        </p:nvSpPr>
        <p:spPr>
          <a:xfrm>
            <a:off x="3004242" y="5102050"/>
            <a:ext cx="4223827" cy="4223827"/>
          </a:xfrm>
          <a:prstGeom prst="donut">
            <a:avLst>
              <a:gd name="adj" fmla="val 22167"/>
            </a:avLst>
          </a:prstGeom>
          <a:gradFill>
            <a:gsLst>
              <a:gs pos="0">
                <a:srgbClr val="0165C5">
                  <a:alpha val="64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23" name="圆: 空心 22">
            <a:extLst>
              <a:ext uri="{FF2B5EF4-FFF2-40B4-BE49-F238E27FC236}">
                <a16:creationId xmlns:a16="http://schemas.microsoft.com/office/drawing/2014/main" id="{13EA4DB4-A900-4429-9083-CE481EEC6817}"/>
              </a:ext>
            </a:extLst>
          </p:cNvPr>
          <p:cNvSpPr/>
          <p:nvPr/>
        </p:nvSpPr>
        <p:spPr>
          <a:xfrm>
            <a:off x="358780" y="-1515961"/>
            <a:ext cx="2645462" cy="2645462"/>
          </a:xfrm>
          <a:prstGeom prst="donut">
            <a:avLst>
              <a:gd name="adj" fmla="val 22167"/>
            </a:avLst>
          </a:prstGeom>
          <a:gradFill>
            <a:gsLst>
              <a:gs pos="0">
                <a:srgbClr val="0165C5">
                  <a:alpha val="79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45" name="圆: 空心 44">
            <a:extLst>
              <a:ext uri="{FF2B5EF4-FFF2-40B4-BE49-F238E27FC236}">
                <a16:creationId xmlns:a16="http://schemas.microsoft.com/office/drawing/2014/main" id="{56DECB01-21E2-440B-B1E8-DAE3BEF27EF5}"/>
              </a:ext>
            </a:extLst>
          </p:cNvPr>
          <p:cNvSpPr/>
          <p:nvPr/>
        </p:nvSpPr>
        <p:spPr>
          <a:xfrm>
            <a:off x="3342785" y="1581180"/>
            <a:ext cx="1191790" cy="1191790"/>
          </a:xfrm>
          <a:prstGeom prst="donut">
            <a:avLst>
              <a:gd name="adj" fmla="val 22167"/>
            </a:avLst>
          </a:prstGeom>
          <a:gradFill>
            <a:gsLst>
              <a:gs pos="0">
                <a:srgbClr val="0165C5">
                  <a:alpha val="7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46" name="矩形 45">
            <a:extLst>
              <a:ext uri="{FF2B5EF4-FFF2-40B4-BE49-F238E27FC236}">
                <a16:creationId xmlns:a16="http://schemas.microsoft.com/office/drawing/2014/main" id="{B428086F-4EC9-4798-BCA1-ADFEC74F9FDE}"/>
              </a:ext>
            </a:extLst>
          </p:cNvPr>
          <p:cNvSpPr/>
          <p:nvPr/>
        </p:nvSpPr>
        <p:spPr>
          <a:xfrm>
            <a:off x="845417" y="3938085"/>
            <a:ext cx="5271508" cy="374239"/>
          </a:xfrm>
          <a:prstGeom prst="rect">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2400" dirty="0">
                <a:solidFill>
                  <a:schemeClr val="bg1"/>
                </a:solidFill>
                <a:latin typeface="思源宋体 CN Medium" panose="02020500000000000000" pitchFamily="18" charset="-122"/>
                <a:ea typeface="思源宋体 CN Medium" panose="02020500000000000000" pitchFamily="18" charset="-122"/>
                <a:cs typeface="+mn-ea"/>
                <a:sym typeface="+mn-lt"/>
              </a:rPr>
              <a:t>强大易用的开源建站工具</a:t>
            </a:r>
            <a:r>
              <a:rPr lang="en-US" altLang="zh-CN" sz="2400" dirty="0">
                <a:solidFill>
                  <a:schemeClr val="bg1"/>
                </a:solidFill>
                <a:latin typeface="思源宋体 CN Medium" panose="02020500000000000000" pitchFamily="18" charset="-122"/>
                <a:ea typeface="思源宋体 CN Medium" panose="02020500000000000000" pitchFamily="18" charset="-122"/>
                <a:cs typeface="+mn-ea"/>
                <a:sym typeface="+mn-lt"/>
              </a:rPr>
              <a:t>Halo</a:t>
            </a:r>
            <a:endParaRPr lang="zh-CN" altLang="en-US" sz="2400" dirty="0">
              <a:solidFill>
                <a:schemeClr val="bg1"/>
              </a:solidFill>
              <a:latin typeface="思源宋体 CN Medium" panose="02020500000000000000" pitchFamily="18" charset="-122"/>
              <a:ea typeface="思源宋体 CN Medium" panose="02020500000000000000" pitchFamily="18" charset="-122"/>
              <a:cs typeface="+mn-ea"/>
              <a:sym typeface="+mn-lt"/>
            </a:endParaRPr>
          </a:p>
        </p:txBody>
      </p:sp>
      <p:sp>
        <p:nvSpPr>
          <p:cNvPr id="16" name="文本框 15">
            <a:extLst>
              <a:ext uri="{FF2B5EF4-FFF2-40B4-BE49-F238E27FC236}">
                <a16:creationId xmlns:a16="http://schemas.microsoft.com/office/drawing/2014/main" id="{C76C1820-4436-47AC-B7D3-41BA711F20F3}"/>
              </a:ext>
            </a:extLst>
          </p:cNvPr>
          <p:cNvSpPr txBox="1"/>
          <p:nvPr/>
        </p:nvSpPr>
        <p:spPr>
          <a:xfrm>
            <a:off x="669874" y="2753303"/>
            <a:ext cx="7571303" cy="1200329"/>
          </a:xfrm>
          <a:prstGeom prst="rect">
            <a:avLst/>
          </a:prstGeom>
          <a:noFill/>
        </p:spPr>
        <p:txBody>
          <a:bodyPr wrap="none" rtlCol="0">
            <a:spAutoFit/>
          </a:bodyPr>
          <a:lstStyle/>
          <a:p>
            <a:r>
              <a:rPr lang="zh-CN" altLang="en-US" sz="7200" dirty="0">
                <a:solidFill>
                  <a:schemeClr val="tx1">
                    <a:lumMod val="85000"/>
                    <a:lumOff val="15000"/>
                  </a:schemeClr>
                </a:solidFill>
                <a:latin typeface="思源宋体 CN Heavy" panose="02020900000000000000" pitchFamily="18" charset="-122"/>
                <a:ea typeface="思源宋体 CN Heavy" panose="02020900000000000000" pitchFamily="18" charset="-122"/>
                <a:cs typeface="+mn-ea"/>
                <a:sym typeface="+mn-lt"/>
              </a:rPr>
              <a:t>演示完毕感谢观看</a:t>
            </a:r>
          </a:p>
        </p:txBody>
      </p:sp>
      <p:grpSp>
        <p:nvGrpSpPr>
          <p:cNvPr id="2" name="组合 1">
            <a:extLst>
              <a:ext uri="{FF2B5EF4-FFF2-40B4-BE49-F238E27FC236}">
                <a16:creationId xmlns:a16="http://schemas.microsoft.com/office/drawing/2014/main" id="{CA693CA6-4957-12CB-5E93-30D68D55609D}"/>
              </a:ext>
            </a:extLst>
          </p:cNvPr>
          <p:cNvGrpSpPr/>
          <p:nvPr/>
        </p:nvGrpSpPr>
        <p:grpSpPr>
          <a:xfrm>
            <a:off x="7010071" y="-6064284"/>
            <a:ext cx="11007265" cy="11550422"/>
            <a:chOff x="7010071" y="-6064284"/>
            <a:chExt cx="11007265" cy="11550422"/>
          </a:xfrm>
        </p:grpSpPr>
        <p:sp>
          <p:nvSpPr>
            <p:cNvPr id="51" name="圆: 空心 50">
              <a:extLst>
                <a:ext uri="{FF2B5EF4-FFF2-40B4-BE49-F238E27FC236}">
                  <a16:creationId xmlns:a16="http://schemas.microsoft.com/office/drawing/2014/main" id="{4CB0EDAA-C5B4-46C7-BA92-CE03A597DD77}"/>
                </a:ext>
              </a:extLst>
            </p:cNvPr>
            <p:cNvSpPr/>
            <p:nvPr/>
          </p:nvSpPr>
          <p:spPr>
            <a:xfrm>
              <a:off x="7010071" y="-6064284"/>
              <a:ext cx="11007265" cy="11007265"/>
            </a:xfrm>
            <a:prstGeom prst="donut">
              <a:avLst>
                <a:gd name="adj" fmla="val 22271"/>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62" name="任意多边形: 形状 61">
              <a:extLst>
                <a:ext uri="{FF2B5EF4-FFF2-40B4-BE49-F238E27FC236}">
                  <a16:creationId xmlns:a16="http://schemas.microsoft.com/office/drawing/2014/main" id="{48380DD0-7F17-477A-9D52-1E83F4128EF9}"/>
                </a:ext>
              </a:extLst>
            </p:cNvPr>
            <p:cNvSpPr/>
            <p:nvPr/>
          </p:nvSpPr>
          <p:spPr>
            <a:xfrm>
              <a:off x="7054921" y="-500796"/>
              <a:ext cx="2063918" cy="3104877"/>
            </a:xfrm>
            <a:custGeom>
              <a:avLst/>
              <a:gdLst>
                <a:gd name="connsiteX0" fmla="*/ 504395 w 2063918"/>
                <a:gd name="connsiteY0" fmla="*/ 0 h 3104877"/>
                <a:gd name="connsiteX1" fmla="*/ 2063918 w 2063918"/>
                <a:gd name="connsiteY1" fmla="*/ 1559523 h 3104877"/>
                <a:gd name="connsiteX2" fmla="*/ 818693 w 2063918"/>
                <a:gd name="connsiteY2" fmla="*/ 3087362 h 3104877"/>
                <a:gd name="connsiteX3" fmla="*/ 703929 w 2063918"/>
                <a:gd name="connsiteY3" fmla="*/ 3104877 h 3104877"/>
                <a:gd name="connsiteX4" fmla="*/ 664259 w 2063918"/>
                <a:gd name="connsiteY4" fmla="*/ 3035885 h 3104877"/>
                <a:gd name="connsiteX5" fmla="*/ 432503 w 2063918"/>
                <a:gd name="connsiteY5" fmla="*/ 2554790 h 3104877"/>
                <a:gd name="connsiteX6" fmla="*/ 378362 w 2063918"/>
                <a:gd name="connsiteY6" fmla="*/ 2417477 h 3104877"/>
                <a:gd name="connsiteX7" fmla="*/ 415634 w 2063918"/>
                <a:gd name="connsiteY7" fmla="*/ 2423165 h 3104877"/>
                <a:gd name="connsiteX8" fmla="*/ 504395 w 2063918"/>
                <a:gd name="connsiteY8" fmla="*/ 2427647 h 3104877"/>
                <a:gd name="connsiteX9" fmla="*/ 1372519 w 2063918"/>
                <a:gd name="connsiteY9" fmla="*/ 1559523 h 3104877"/>
                <a:gd name="connsiteX10" fmla="*/ 504395 w 2063918"/>
                <a:gd name="connsiteY10" fmla="*/ 691399 h 3104877"/>
                <a:gd name="connsiteX11" fmla="*/ 19018 w 2063918"/>
                <a:gd name="connsiteY11" fmla="*/ 839661 h 3104877"/>
                <a:gd name="connsiteX12" fmla="*/ 18159 w 2063918"/>
                <a:gd name="connsiteY12" fmla="*/ 840370 h 3104877"/>
                <a:gd name="connsiteX13" fmla="*/ 7161 w 2063918"/>
                <a:gd name="connsiteY13" fmla="*/ 695743 h 3104877"/>
                <a:gd name="connsiteX14" fmla="*/ 0 w 2063918"/>
                <a:gd name="connsiteY14" fmla="*/ 412527 h 3104877"/>
                <a:gd name="connsiteX15" fmla="*/ 7161 w 2063918"/>
                <a:gd name="connsiteY15" fmla="*/ 129311 h 3104877"/>
                <a:gd name="connsiteX16" fmla="*/ 10833 w 2063918"/>
                <a:gd name="connsiteY16" fmla="*/ 81023 h 3104877"/>
                <a:gd name="connsiteX17" fmla="*/ 40640 w 2063918"/>
                <a:gd name="connsiteY17" fmla="*/ 70113 h 3104877"/>
                <a:gd name="connsiteX18" fmla="*/ 504395 w 2063918"/>
                <a:gd name="connsiteY18" fmla="*/ 0 h 3104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63918" h="3104877">
                  <a:moveTo>
                    <a:pt x="504395" y="0"/>
                  </a:moveTo>
                  <a:cubicBezTo>
                    <a:pt x="1365696" y="0"/>
                    <a:pt x="2063918" y="698222"/>
                    <a:pt x="2063918" y="1559523"/>
                  </a:cubicBezTo>
                  <a:cubicBezTo>
                    <a:pt x="2063918" y="2313161"/>
                    <a:pt x="1529342" y="2941943"/>
                    <a:pt x="818693" y="3087362"/>
                  </a:cubicBezTo>
                  <a:lnTo>
                    <a:pt x="703929" y="3104877"/>
                  </a:lnTo>
                  <a:lnTo>
                    <a:pt x="664259" y="3035885"/>
                  </a:lnTo>
                  <a:cubicBezTo>
                    <a:pt x="579533" y="2879920"/>
                    <a:pt x="502128" y="2719401"/>
                    <a:pt x="432503" y="2554790"/>
                  </a:cubicBezTo>
                  <a:lnTo>
                    <a:pt x="378362" y="2417477"/>
                  </a:lnTo>
                  <a:lnTo>
                    <a:pt x="415634" y="2423165"/>
                  </a:lnTo>
                  <a:cubicBezTo>
                    <a:pt x="444818" y="2426129"/>
                    <a:pt x="474429" y="2427647"/>
                    <a:pt x="504395" y="2427647"/>
                  </a:cubicBezTo>
                  <a:cubicBezTo>
                    <a:pt x="983847" y="2427647"/>
                    <a:pt x="1372519" y="2038975"/>
                    <a:pt x="1372519" y="1559523"/>
                  </a:cubicBezTo>
                  <a:cubicBezTo>
                    <a:pt x="1372519" y="1080071"/>
                    <a:pt x="983847" y="691399"/>
                    <a:pt x="504395" y="691399"/>
                  </a:cubicBezTo>
                  <a:cubicBezTo>
                    <a:pt x="324601" y="691399"/>
                    <a:pt x="157572" y="746056"/>
                    <a:pt x="19018" y="839661"/>
                  </a:cubicBezTo>
                  <a:lnTo>
                    <a:pt x="18159" y="840370"/>
                  </a:lnTo>
                  <a:lnTo>
                    <a:pt x="7161" y="695743"/>
                  </a:lnTo>
                  <a:cubicBezTo>
                    <a:pt x="2407" y="601938"/>
                    <a:pt x="0" y="507514"/>
                    <a:pt x="0" y="412527"/>
                  </a:cubicBezTo>
                  <a:cubicBezTo>
                    <a:pt x="0" y="317540"/>
                    <a:pt x="2407" y="223116"/>
                    <a:pt x="7161" y="129311"/>
                  </a:cubicBezTo>
                  <a:lnTo>
                    <a:pt x="10833" y="81023"/>
                  </a:lnTo>
                  <a:lnTo>
                    <a:pt x="40640" y="70113"/>
                  </a:lnTo>
                  <a:cubicBezTo>
                    <a:pt x="187141" y="24547"/>
                    <a:pt x="342901" y="0"/>
                    <a:pt x="504395" y="0"/>
                  </a:cubicBezTo>
                  <a:close/>
                </a:path>
              </a:pathLst>
            </a:custGeom>
            <a:gradFill>
              <a:gsLst>
                <a:gs pos="0">
                  <a:srgbClr val="0165C5">
                    <a:alpha val="64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Segoe UI" panose="020B0502040204020203" pitchFamily="34" charset="0"/>
                <a:ea typeface="微软雅黑" panose="020B0503020204020204" pitchFamily="34" charset="-122"/>
              </a:endParaRPr>
            </a:p>
          </p:txBody>
        </p:sp>
        <p:sp>
          <p:nvSpPr>
            <p:cNvPr id="60" name="任意多边形: 形状 59">
              <a:extLst>
                <a:ext uri="{FF2B5EF4-FFF2-40B4-BE49-F238E27FC236}">
                  <a16:creationId xmlns:a16="http://schemas.microsoft.com/office/drawing/2014/main" id="{4BDFE0AF-83EF-4BD0-8E98-68DA79F0AE97}"/>
                </a:ext>
              </a:extLst>
            </p:cNvPr>
            <p:cNvSpPr/>
            <p:nvPr/>
          </p:nvSpPr>
          <p:spPr>
            <a:xfrm>
              <a:off x="10379047" y="2772970"/>
              <a:ext cx="3376167" cy="2713168"/>
            </a:xfrm>
            <a:custGeom>
              <a:avLst/>
              <a:gdLst>
                <a:gd name="connsiteX0" fmla="*/ 2111914 w 4223828"/>
                <a:gd name="connsiteY0" fmla="*/ 0 h 3394369"/>
                <a:gd name="connsiteX1" fmla="*/ 4223828 w 4223828"/>
                <a:gd name="connsiteY1" fmla="*/ 2111914 h 3394369"/>
                <a:gd name="connsiteX2" fmla="*/ 4180921 w 4223828"/>
                <a:gd name="connsiteY2" fmla="*/ 2537538 h 3394369"/>
                <a:gd name="connsiteX3" fmla="*/ 4162057 w 4223828"/>
                <a:gd name="connsiteY3" fmla="*/ 2610906 h 3394369"/>
                <a:gd name="connsiteX4" fmla="*/ 3954739 w 4223828"/>
                <a:gd name="connsiteY4" fmla="*/ 2730110 h 3394369"/>
                <a:gd name="connsiteX5" fmla="*/ 1331381 w 4223828"/>
                <a:gd name="connsiteY5" fmla="*/ 3394369 h 3394369"/>
                <a:gd name="connsiteX6" fmla="*/ 493232 w 4223828"/>
                <a:gd name="connsiteY6" fmla="*/ 3330955 h 3394369"/>
                <a:gd name="connsiteX7" fmla="*/ 373264 w 4223828"/>
                <a:gd name="connsiteY7" fmla="*/ 3309531 h 3394369"/>
                <a:gd name="connsiteX8" fmla="*/ 360682 w 4223828"/>
                <a:gd name="connsiteY8" fmla="*/ 3292705 h 3394369"/>
                <a:gd name="connsiteX9" fmla="*/ 0 w 4223828"/>
                <a:gd name="connsiteY9" fmla="*/ 2111914 h 3394369"/>
                <a:gd name="connsiteX10" fmla="*/ 2111914 w 4223828"/>
                <a:gd name="connsiteY10" fmla="*/ 0 h 3394369"/>
                <a:gd name="connsiteX11" fmla="*/ 2111914 w 4223828"/>
                <a:gd name="connsiteY11" fmla="*/ 936296 h 3394369"/>
                <a:gd name="connsiteX12" fmla="*/ 936296 w 4223828"/>
                <a:gd name="connsiteY12" fmla="*/ 2111914 h 3394369"/>
                <a:gd name="connsiteX13" fmla="*/ 2111914 w 4223828"/>
                <a:gd name="connsiteY13" fmla="*/ 3287532 h 3394369"/>
                <a:gd name="connsiteX14" fmla="*/ 3287532 w 4223828"/>
                <a:gd name="connsiteY14" fmla="*/ 2111914 h 3394369"/>
                <a:gd name="connsiteX15" fmla="*/ 2111914 w 4223828"/>
                <a:gd name="connsiteY15" fmla="*/ 936296 h 3394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23828" h="3394369">
                  <a:moveTo>
                    <a:pt x="2111914" y="0"/>
                  </a:moveTo>
                  <a:cubicBezTo>
                    <a:pt x="3278292" y="0"/>
                    <a:pt x="4223828" y="945536"/>
                    <a:pt x="4223828" y="2111914"/>
                  </a:cubicBezTo>
                  <a:cubicBezTo>
                    <a:pt x="4223828" y="2257711"/>
                    <a:pt x="4209054" y="2400058"/>
                    <a:pt x="4180921" y="2537538"/>
                  </a:cubicBezTo>
                  <a:lnTo>
                    <a:pt x="4162057" y="2610906"/>
                  </a:lnTo>
                  <a:lnTo>
                    <a:pt x="3954739" y="2730110"/>
                  </a:lnTo>
                  <a:cubicBezTo>
                    <a:pt x="3174912" y="3153738"/>
                    <a:pt x="2281248" y="3394369"/>
                    <a:pt x="1331381" y="3394369"/>
                  </a:cubicBezTo>
                  <a:cubicBezTo>
                    <a:pt x="1046421" y="3394369"/>
                    <a:pt x="766519" y="3372712"/>
                    <a:pt x="493232" y="3330955"/>
                  </a:cubicBezTo>
                  <a:lnTo>
                    <a:pt x="373264" y="3309531"/>
                  </a:lnTo>
                  <a:lnTo>
                    <a:pt x="360682" y="3292705"/>
                  </a:lnTo>
                  <a:cubicBezTo>
                    <a:pt x="132966" y="2955642"/>
                    <a:pt x="0" y="2549306"/>
                    <a:pt x="0" y="2111914"/>
                  </a:cubicBezTo>
                  <a:cubicBezTo>
                    <a:pt x="0" y="945536"/>
                    <a:pt x="945536" y="0"/>
                    <a:pt x="2111914" y="0"/>
                  </a:cubicBezTo>
                  <a:close/>
                  <a:moveTo>
                    <a:pt x="2111914" y="936296"/>
                  </a:moveTo>
                  <a:cubicBezTo>
                    <a:pt x="1462638" y="936296"/>
                    <a:pt x="936296" y="1462638"/>
                    <a:pt x="936296" y="2111914"/>
                  </a:cubicBezTo>
                  <a:cubicBezTo>
                    <a:pt x="936296" y="2761190"/>
                    <a:pt x="1462638" y="3287532"/>
                    <a:pt x="2111914" y="3287532"/>
                  </a:cubicBezTo>
                  <a:cubicBezTo>
                    <a:pt x="2761190" y="3287532"/>
                    <a:pt x="3287532" y="2761190"/>
                    <a:pt x="3287532" y="2111914"/>
                  </a:cubicBezTo>
                  <a:cubicBezTo>
                    <a:pt x="3287532" y="1462638"/>
                    <a:pt x="2761190" y="936296"/>
                    <a:pt x="2111914" y="936296"/>
                  </a:cubicBezTo>
                  <a:close/>
                </a:path>
              </a:pathLst>
            </a:custGeom>
            <a:gradFill>
              <a:gsLst>
                <a:gs pos="0">
                  <a:srgbClr val="0165C5">
                    <a:alpha val="64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Segoe UI" panose="020B0502040204020203" pitchFamily="34" charset="0"/>
                <a:ea typeface="微软雅黑" panose="020B0503020204020204" pitchFamily="34" charset="-122"/>
              </a:endParaRPr>
            </a:p>
          </p:txBody>
        </p:sp>
        <p:sp>
          <p:nvSpPr>
            <p:cNvPr id="65" name="椭圆 64">
              <a:extLst>
                <a:ext uri="{FF2B5EF4-FFF2-40B4-BE49-F238E27FC236}">
                  <a16:creationId xmlns:a16="http://schemas.microsoft.com/office/drawing/2014/main" id="{0E084C37-4954-4A5A-BCA3-961692B153AD}"/>
                </a:ext>
              </a:extLst>
            </p:cNvPr>
            <p:cNvSpPr/>
            <p:nvPr/>
          </p:nvSpPr>
          <p:spPr>
            <a:xfrm>
              <a:off x="9702147" y="2122509"/>
              <a:ext cx="481572" cy="48157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宋体 CN Medium" panose="02020500000000000000" pitchFamily="18" charset="-122"/>
                <a:ea typeface="思源宋体 CN Medium" panose="02020500000000000000" pitchFamily="18" charset="-122"/>
              </a:endParaRPr>
            </a:p>
          </p:txBody>
        </p:sp>
      </p:grpSp>
      <p:pic>
        <p:nvPicPr>
          <p:cNvPr id="17" name="图形 16">
            <a:extLst>
              <a:ext uri="{FF2B5EF4-FFF2-40B4-BE49-F238E27FC236}">
                <a16:creationId xmlns:a16="http://schemas.microsoft.com/office/drawing/2014/main" id="{85240167-C4BE-AE44-9FD0-01F5CC863D8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45417" y="457859"/>
            <a:ext cx="1011028" cy="413088"/>
          </a:xfrm>
          <a:prstGeom prst="rect">
            <a:avLst/>
          </a:prstGeom>
        </p:spPr>
      </p:pic>
      <p:pic>
        <p:nvPicPr>
          <p:cNvPr id="4" name="图片 3">
            <a:extLst>
              <a:ext uri="{FF2B5EF4-FFF2-40B4-BE49-F238E27FC236}">
                <a16:creationId xmlns:a16="http://schemas.microsoft.com/office/drawing/2014/main" id="{1513FF64-0D44-FC42-9491-AADE2A3225A5}"/>
              </a:ext>
            </a:extLst>
          </p:cNvPr>
          <p:cNvPicPr>
            <a:picLocks noChangeAspect="1"/>
          </p:cNvPicPr>
          <p:nvPr/>
        </p:nvPicPr>
        <p:blipFill>
          <a:blip r:embed="rId4"/>
          <a:stretch>
            <a:fillRect/>
          </a:stretch>
        </p:blipFill>
        <p:spPr>
          <a:xfrm>
            <a:off x="8564056" y="4391522"/>
            <a:ext cx="1814991" cy="1814991"/>
          </a:xfrm>
          <a:prstGeom prst="rect">
            <a:avLst/>
          </a:prstGeom>
        </p:spPr>
      </p:pic>
      <p:sp>
        <p:nvSpPr>
          <p:cNvPr id="19" name="文本框 18">
            <a:extLst>
              <a:ext uri="{FF2B5EF4-FFF2-40B4-BE49-F238E27FC236}">
                <a16:creationId xmlns:a16="http://schemas.microsoft.com/office/drawing/2014/main" id="{C29A8986-2FB3-6F44-B044-CFDC71C1D186}"/>
              </a:ext>
            </a:extLst>
          </p:cNvPr>
          <p:cNvSpPr txBox="1"/>
          <p:nvPr/>
        </p:nvSpPr>
        <p:spPr>
          <a:xfrm>
            <a:off x="8902505" y="6206513"/>
            <a:ext cx="1138091" cy="338554"/>
          </a:xfrm>
          <a:prstGeom prst="rect">
            <a:avLst/>
          </a:prstGeom>
          <a:noFill/>
        </p:spPr>
        <p:txBody>
          <a:bodyPr wrap="square">
            <a:spAutoFit/>
          </a:bodyPr>
          <a:lstStyle/>
          <a:p>
            <a:pPr algn="ctr"/>
            <a:r>
              <a:rPr lang="zh-CN" altLang="en-US" sz="16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关注我们</a:t>
            </a:r>
            <a:endParaRPr lang="zh-CN" altLang="en-US" sz="1600" dirty="0">
              <a:latin typeface="Alibaba PuHuiTi 3.0 45 Light" pitchFamily="18" charset="-122"/>
              <a:ea typeface="Alibaba PuHuiTi 3.0 45 Light" pitchFamily="18" charset="-122"/>
              <a:cs typeface="Alibaba PuHuiTi 3.0 45 Light" pitchFamily="18" charset="-122"/>
            </a:endParaRPr>
          </a:p>
        </p:txBody>
      </p:sp>
    </p:spTree>
    <p:extLst>
      <p:ext uri="{BB962C8B-B14F-4D97-AF65-F5344CB8AC3E}">
        <p14:creationId xmlns:p14="http://schemas.microsoft.com/office/powerpoint/2010/main" val="43190493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left)">
                                      <p:cBhvr>
                                        <p:cTn id="13" dur="500"/>
                                        <p:tgtEl>
                                          <p:spTgt spid="16"/>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anim calcmode="lin" valueType="num">
                                      <p:cBhvr>
                                        <p:cTn id="18" dur="500" fill="hold"/>
                                        <p:tgtEl>
                                          <p:spTgt spid="46"/>
                                        </p:tgtEl>
                                        <p:attrNameLst>
                                          <p:attrName>ppt_x</p:attrName>
                                        </p:attrNameLst>
                                      </p:cBhvr>
                                      <p:tavLst>
                                        <p:tav tm="0">
                                          <p:val>
                                            <p:strVal val="#ppt_x"/>
                                          </p:val>
                                        </p:tav>
                                        <p:tav tm="100000">
                                          <p:val>
                                            <p:strVal val="#ppt_x"/>
                                          </p:val>
                                        </p:tav>
                                      </p:tavLst>
                                    </p:anim>
                                    <p:anim calcmode="lin" valueType="num">
                                      <p:cBhvr>
                                        <p:cTn id="19" dur="500" fill="hold"/>
                                        <p:tgtEl>
                                          <p:spTgt spid="46"/>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16" presetClass="entr" presetSubtype="21"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barn(inVertical)">
                                      <p:cBhvr>
                                        <p:cTn id="23" dur="500"/>
                                        <p:tgtEl>
                                          <p:spTgt spid="13"/>
                                        </p:tgtEl>
                                      </p:cBhvr>
                                    </p:animEffect>
                                  </p:childTnLst>
                                </p:cTn>
                              </p:par>
                            </p:childTnLst>
                          </p:cTn>
                        </p:par>
                        <p:par>
                          <p:cTn id="24" fill="hold">
                            <p:stCondLst>
                              <p:cond delay="2000"/>
                            </p:stCondLst>
                            <p:childTnLst>
                              <p:par>
                                <p:cTn id="25" presetID="42"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anim calcmode="lin" valueType="num">
                                      <p:cBhvr>
                                        <p:cTn id="28" dur="500" fill="hold"/>
                                        <p:tgtEl>
                                          <p:spTgt spid="23"/>
                                        </p:tgtEl>
                                        <p:attrNameLst>
                                          <p:attrName>ppt_x</p:attrName>
                                        </p:attrNameLst>
                                      </p:cBhvr>
                                      <p:tavLst>
                                        <p:tav tm="0">
                                          <p:val>
                                            <p:strVal val="#ppt_x"/>
                                          </p:val>
                                        </p:tav>
                                        <p:tav tm="100000">
                                          <p:val>
                                            <p:strVal val="#ppt_x"/>
                                          </p:val>
                                        </p:tav>
                                      </p:tavLst>
                                    </p:anim>
                                    <p:anim calcmode="lin" valueType="num">
                                      <p:cBhvr>
                                        <p:cTn id="29" dur="5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anim calcmode="lin" valueType="num">
                                      <p:cBhvr>
                                        <p:cTn id="33" dur="500" fill="hold"/>
                                        <p:tgtEl>
                                          <p:spTgt spid="22"/>
                                        </p:tgtEl>
                                        <p:attrNameLst>
                                          <p:attrName>ppt_x</p:attrName>
                                        </p:attrNameLst>
                                      </p:cBhvr>
                                      <p:tavLst>
                                        <p:tav tm="0">
                                          <p:val>
                                            <p:strVal val="#ppt_x"/>
                                          </p:val>
                                        </p:tav>
                                        <p:tav tm="100000">
                                          <p:val>
                                            <p:strVal val="#ppt_x"/>
                                          </p:val>
                                        </p:tav>
                                      </p:tavLst>
                                    </p:anim>
                                    <p:anim calcmode="lin" valueType="num">
                                      <p:cBhvr>
                                        <p:cTn id="34" dur="5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2" grpId="0" animBg="1"/>
      <p:bldP spid="23" grpId="0" animBg="1"/>
      <p:bldP spid="46" grpId="0" animBg="1"/>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F922EB47-4806-9091-9135-A8D02871AA42}"/>
              </a:ext>
            </a:extLst>
          </p:cNvPr>
          <p:cNvGrpSpPr/>
          <p:nvPr/>
        </p:nvGrpSpPr>
        <p:grpSpPr>
          <a:xfrm>
            <a:off x="-2829168" y="-7934877"/>
            <a:ext cx="17861647" cy="10802820"/>
            <a:chOff x="-2829168" y="-7934877"/>
            <a:chExt cx="17861647" cy="10802820"/>
          </a:xfrm>
        </p:grpSpPr>
        <p:sp>
          <p:nvSpPr>
            <p:cNvPr id="35" name="圆: 空心 34">
              <a:extLst>
                <a:ext uri="{FF2B5EF4-FFF2-40B4-BE49-F238E27FC236}">
                  <a16:creationId xmlns:a16="http://schemas.microsoft.com/office/drawing/2014/main" id="{C6C4C017-EFB8-46F7-A94C-0C4A33822AE1}"/>
                </a:ext>
              </a:extLst>
            </p:cNvPr>
            <p:cNvSpPr/>
            <p:nvPr/>
          </p:nvSpPr>
          <p:spPr>
            <a:xfrm>
              <a:off x="-2829168" y="-7519085"/>
              <a:ext cx="17861647" cy="10387028"/>
            </a:xfrm>
            <a:prstGeom prst="donut">
              <a:avLst>
                <a:gd name="adj" fmla="val 33869"/>
              </a:avLst>
            </a:prstGeom>
            <a:solidFill>
              <a:srgbClr val="C1E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33" name="圆: 空心 32">
              <a:extLst>
                <a:ext uri="{FF2B5EF4-FFF2-40B4-BE49-F238E27FC236}">
                  <a16:creationId xmlns:a16="http://schemas.microsoft.com/office/drawing/2014/main" id="{03302AD0-ADBF-4D9D-A850-30770ADA3BBC}"/>
                </a:ext>
              </a:extLst>
            </p:cNvPr>
            <p:cNvSpPr/>
            <p:nvPr/>
          </p:nvSpPr>
          <p:spPr>
            <a:xfrm>
              <a:off x="-2829168" y="-7934877"/>
              <a:ext cx="17861647" cy="10387028"/>
            </a:xfrm>
            <a:prstGeom prst="donut">
              <a:avLst>
                <a:gd name="adj" fmla="val 33869"/>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31" name="椭圆 30">
              <a:extLst>
                <a:ext uri="{FF2B5EF4-FFF2-40B4-BE49-F238E27FC236}">
                  <a16:creationId xmlns:a16="http://schemas.microsoft.com/office/drawing/2014/main" id="{9C42E753-8662-4C4A-8AA6-6B90BE95FC75}"/>
                </a:ext>
              </a:extLst>
            </p:cNvPr>
            <p:cNvSpPr/>
            <p:nvPr/>
          </p:nvSpPr>
          <p:spPr>
            <a:xfrm>
              <a:off x="10292000" y="575631"/>
              <a:ext cx="614022" cy="614022"/>
            </a:xfrm>
            <a:prstGeom prst="ellipse">
              <a:avLst/>
            </a:prstGeom>
            <a:gradFill>
              <a:gsLst>
                <a:gs pos="0">
                  <a:schemeClr val="bg1"/>
                </a:gs>
                <a:gs pos="100000">
                  <a:srgbClr val="F2F9FF">
                    <a:alpha val="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Segoe UI" panose="020B0502040204020203" pitchFamily="34" charset="0"/>
                <a:ea typeface="微软雅黑" panose="020B0503020204020204" pitchFamily="34" charset="-122"/>
                <a:sym typeface="Segoe UI" panose="020B0502040204020203" pitchFamily="34" charset="0"/>
              </a:endParaRPr>
            </a:p>
          </p:txBody>
        </p:sp>
        <p:sp>
          <p:nvSpPr>
            <p:cNvPr id="36" name="椭圆 35">
              <a:extLst>
                <a:ext uri="{FF2B5EF4-FFF2-40B4-BE49-F238E27FC236}">
                  <a16:creationId xmlns:a16="http://schemas.microsoft.com/office/drawing/2014/main" id="{168734B6-E1C8-44DE-96A8-700D69D1E049}"/>
                </a:ext>
              </a:extLst>
            </p:cNvPr>
            <p:cNvSpPr/>
            <p:nvPr/>
          </p:nvSpPr>
          <p:spPr>
            <a:xfrm flipV="1">
              <a:off x="3088795" y="882642"/>
              <a:ext cx="275467" cy="275467"/>
            </a:xfrm>
            <a:prstGeom prst="ellipse">
              <a:avLst/>
            </a:prstGeom>
            <a:gradFill>
              <a:gsLst>
                <a:gs pos="0">
                  <a:schemeClr val="bg1"/>
                </a:gs>
                <a:gs pos="100000">
                  <a:srgbClr val="F2F9FF">
                    <a:alpha val="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Segoe UI" panose="020B0502040204020203" pitchFamily="34" charset="0"/>
                <a:ea typeface="微软雅黑" panose="020B0503020204020204" pitchFamily="34" charset="-122"/>
                <a:sym typeface="Segoe UI" panose="020B0502040204020203" pitchFamily="34" charset="0"/>
              </a:endParaRPr>
            </a:p>
          </p:txBody>
        </p:sp>
      </p:grpSp>
      <p:grpSp>
        <p:nvGrpSpPr>
          <p:cNvPr id="23" name="组合 22">
            <a:extLst>
              <a:ext uri="{FF2B5EF4-FFF2-40B4-BE49-F238E27FC236}">
                <a16:creationId xmlns:a16="http://schemas.microsoft.com/office/drawing/2014/main" id="{4BC7D0F0-F186-4851-AF55-84607FDD0880}"/>
              </a:ext>
            </a:extLst>
          </p:cNvPr>
          <p:cNvGrpSpPr/>
          <p:nvPr/>
        </p:nvGrpSpPr>
        <p:grpSpPr>
          <a:xfrm>
            <a:off x="1074579" y="3605728"/>
            <a:ext cx="3837367" cy="807399"/>
            <a:chOff x="6546316" y="1444125"/>
            <a:chExt cx="3837367" cy="807399"/>
          </a:xfrm>
        </p:grpSpPr>
        <p:sp>
          <p:nvSpPr>
            <p:cNvPr id="4" name="任意多边形: 形状 20">
              <a:extLst>
                <a:ext uri="{FF2B5EF4-FFF2-40B4-BE49-F238E27FC236}">
                  <a16:creationId xmlns:a16="http://schemas.microsoft.com/office/drawing/2014/main" id="{F44CACFA-3BE6-4E29-8A46-F2411D0BEEE0}"/>
                </a:ext>
              </a:extLst>
            </p:cNvPr>
            <p:cNvSpPr/>
            <p:nvPr/>
          </p:nvSpPr>
          <p:spPr>
            <a:xfrm>
              <a:off x="6546316" y="1462491"/>
              <a:ext cx="804219" cy="769299"/>
            </a:xfrm>
            <a:prstGeom prst="ellipse">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2800" dirty="0">
                  <a:solidFill>
                    <a:schemeClr val="bg1"/>
                  </a:solidFill>
                  <a:latin typeface="Alibaba PuHuiTi 3.0 55 Regular" pitchFamily="18" charset="-122"/>
                  <a:ea typeface="Alibaba PuHuiTi 3.0 55 Regular" pitchFamily="18" charset="-122"/>
                  <a:cs typeface="Alibaba PuHuiTi 3.0 55 Regular" pitchFamily="18" charset="-122"/>
                  <a:sym typeface="+mn-lt"/>
                </a:rPr>
                <a:t>01</a:t>
              </a:r>
              <a:endParaRPr lang="zh-CN" altLang="en-US" sz="2800" dirty="0">
                <a:solidFill>
                  <a:schemeClr val="bg1"/>
                </a:solidFill>
                <a:latin typeface="Alibaba PuHuiTi 3.0 55 Regular" pitchFamily="18" charset="-122"/>
                <a:ea typeface="Alibaba PuHuiTi 3.0 55 Regular" pitchFamily="18" charset="-122"/>
                <a:cs typeface="Alibaba PuHuiTi 3.0 55 Regular" pitchFamily="18" charset="-122"/>
                <a:sym typeface="+mn-lt"/>
              </a:endParaRPr>
            </a:p>
          </p:txBody>
        </p:sp>
        <p:grpSp>
          <p:nvGrpSpPr>
            <p:cNvPr id="16" name="组合 15">
              <a:extLst>
                <a:ext uri="{FF2B5EF4-FFF2-40B4-BE49-F238E27FC236}">
                  <a16:creationId xmlns:a16="http://schemas.microsoft.com/office/drawing/2014/main" id="{74A13552-8468-41AB-8EAF-D1FF0A61BA35}"/>
                </a:ext>
              </a:extLst>
            </p:cNvPr>
            <p:cNvGrpSpPr/>
            <p:nvPr/>
          </p:nvGrpSpPr>
          <p:grpSpPr>
            <a:xfrm>
              <a:off x="7642227" y="1444125"/>
              <a:ext cx="2741456" cy="807399"/>
              <a:chOff x="7642227" y="1443441"/>
              <a:chExt cx="2741456" cy="807399"/>
            </a:xfrm>
          </p:grpSpPr>
          <p:sp>
            <p:nvSpPr>
              <p:cNvPr id="5" name="文本框 4">
                <a:extLst>
                  <a:ext uri="{FF2B5EF4-FFF2-40B4-BE49-F238E27FC236}">
                    <a16:creationId xmlns:a16="http://schemas.microsoft.com/office/drawing/2014/main" id="{DE8025BD-2C94-4AFF-8C8E-E8D07163616F}"/>
                  </a:ext>
                </a:extLst>
              </p:cNvPr>
              <p:cNvSpPr txBox="1"/>
              <p:nvPr/>
            </p:nvSpPr>
            <p:spPr>
              <a:xfrm>
                <a:off x="7642227" y="1443441"/>
                <a:ext cx="2741456" cy="584775"/>
              </a:xfrm>
              <a:prstGeom prst="rect">
                <a:avLst/>
              </a:prstGeom>
              <a:noFill/>
            </p:spPr>
            <p:txBody>
              <a:bodyPr wrap="none" rtlCol="0">
                <a:spAutoFit/>
              </a:bodyPr>
              <a:lstStyle/>
              <a:p>
                <a:r>
                  <a:rPr lang="en-US" altLang="zh-CN" sz="3200" dirty="0">
                    <a:solidFill>
                      <a:srgbClr val="0065C4"/>
                    </a:solidFill>
                    <a:latin typeface="Alibaba PuHuiTi 3.0 55 Regular" pitchFamily="18" charset="-122"/>
                    <a:ea typeface="Alibaba PuHuiTi 3.0 55 Regular" pitchFamily="18" charset="-122"/>
                    <a:cs typeface="Alibaba PuHuiTi 3.0 55 Regular" pitchFamily="18" charset="-122"/>
                    <a:sym typeface="+mn-lt"/>
                  </a:rPr>
                  <a:t>Halo</a:t>
                </a:r>
                <a:r>
                  <a:rPr lang="zh-CN" altLang="en-US" sz="3200" dirty="0">
                    <a:solidFill>
                      <a:srgbClr val="0065C4"/>
                    </a:solidFill>
                    <a:latin typeface="Alibaba PuHuiTi 3.0 55 Regular" pitchFamily="18" charset="-122"/>
                    <a:ea typeface="Alibaba PuHuiTi 3.0 55 Regular" pitchFamily="18" charset="-122"/>
                    <a:cs typeface="Alibaba PuHuiTi 3.0 55 Regular" pitchFamily="18" charset="-122"/>
                    <a:sym typeface="+mn-lt"/>
                  </a:rPr>
                  <a:t>项目简介</a:t>
                </a:r>
              </a:p>
            </p:txBody>
          </p:sp>
          <p:sp>
            <p:nvSpPr>
              <p:cNvPr id="6" name="文本框 5">
                <a:extLst>
                  <a:ext uri="{FF2B5EF4-FFF2-40B4-BE49-F238E27FC236}">
                    <a16:creationId xmlns:a16="http://schemas.microsoft.com/office/drawing/2014/main" id="{C1AD1B23-9832-477B-9BCA-BA095D5BDEDB}"/>
                  </a:ext>
                </a:extLst>
              </p:cNvPr>
              <p:cNvSpPr txBox="1"/>
              <p:nvPr/>
            </p:nvSpPr>
            <p:spPr>
              <a:xfrm>
                <a:off x="7642227" y="1912286"/>
                <a:ext cx="2077813" cy="338554"/>
              </a:xfrm>
              <a:prstGeom prst="rect">
                <a:avLst/>
              </a:prstGeom>
              <a:noFill/>
            </p:spPr>
            <p:txBody>
              <a:bodyPr wrap="none" rtlCol="0">
                <a:spAutoFit/>
              </a:bodyPr>
              <a:lstStyle/>
              <a:p>
                <a:r>
                  <a:rPr lang="zh-CN" altLang="en-US" sz="16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项目介绍、</a:t>
                </a:r>
                <a:r>
                  <a:rPr lang="en-US" altLang="zh-CN" sz="16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Halo</a:t>
                </a:r>
                <a:r>
                  <a:rPr lang="zh-CN" altLang="en-US" sz="16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演示</a:t>
                </a:r>
              </a:p>
            </p:txBody>
          </p:sp>
        </p:grpSp>
      </p:grpSp>
      <p:grpSp>
        <p:nvGrpSpPr>
          <p:cNvPr id="22" name="组合 21">
            <a:extLst>
              <a:ext uri="{FF2B5EF4-FFF2-40B4-BE49-F238E27FC236}">
                <a16:creationId xmlns:a16="http://schemas.microsoft.com/office/drawing/2014/main" id="{8B1894CE-62CC-4316-8CB4-5D8DAFFD5B4E}"/>
              </a:ext>
            </a:extLst>
          </p:cNvPr>
          <p:cNvGrpSpPr/>
          <p:nvPr/>
        </p:nvGrpSpPr>
        <p:grpSpPr>
          <a:xfrm>
            <a:off x="1074579" y="4857885"/>
            <a:ext cx="3837367" cy="807399"/>
            <a:chOff x="6546316" y="2624301"/>
            <a:chExt cx="3837367" cy="807399"/>
          </a:xfrm>
        </p:grpSpPr>
        <p:sp>
          <p:nvSpPr>
            <p:cNvPr id="7" name="任意多边形: 形状 20">
              <a:extLst>
                <a:ext uri="{FF2B5EF4-FFF2-40B4-BE49-F238E27FC236}">
                  <a16:creationId xmlns:a16="http://schemas.microsoft.com/office/drawing/2014/main" id="{3E74E2B3-A802-49CB-A3F4-3CD2CB642218}"/>
                </a:ext>
              </a:extLst>
            </p:cNvPr>
            <p:cNvSpPr/>
            <p:nvPr/>
          </p:nvSpPr>
          <p:spPr>
            <a:xfrm>
              <a:off x="6546316" y="2642667"/>
              <a:ext cx="804219" cy="769299"/>
            </a:xfrm>
            <a:prstGeom prst="ellipse">
              <a:avLst/>
            </a:prstGeom>
            <a:solidFill>
              <a:srgbClr val="02B0E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2800" dirty="0">
                  <a:solidFill>
                    <a:schemeClr val="bg1"/>
                  </a:solidFill>
                  <a:latin typeface="Alibaba PuHuiTi 3.0 55 Regular" pitchFamily="18" charset="-122"/>
                  <a:ea typeface="Alibaba PuHuiTi 3.0 55 Regular" pitchFamily="18" charset="-122"/>
                  <a:cs typeface="Alibaba PuHuiTi 3.0 55 Regular" pitchFamily="18" charset="-122"/>
                  <a:sym typeface="+mn-lt"/>
                </a:rPr>
                <a:t>02</a:t>
              </a:r>
              <a:endParaRPr lang="zh-CN" altLang="en-US" sz="2800" dirty="0">
                <a:solidFill>
                  <a:schemeClr val="bg1"/>
                </a:solidFill>
                <a:latin typeface="Alibaba PuHuiTi 3.0 55 Regular" pitchFamily="18" charset="-122"/>
                <a:ea typeface="Alibaba PuHuiTi 3.0 55 Regular" pitchFamily="18" charset="-122"/>
                <a:cs typeface="Alibaba PuHuiTi 3.0 55 Regular" pitchFamily="18" charset="-122"/>
                <a:sym typeface="+mn-lt"/>
              </a:endParaRPr>
            </a:p>
          </p:txBody>
        </p:sp>
        <p:grpSp>
          <p:nvGrpSpPr>
            <p:cNvPr id="17" name="组合 16">
              <a:extLst>
                <a:ext uri="{FF2B5EF4-FFF2-40B4-BE49-F238E27FC236}">
                  <a16:creationId xmlns:a16="http://schemas.microsoft.com/office/drawing/2014/main" id="{550568B2-B327-4D7B-9D11-3CD68D7AE3A6}"/>
                </a:ext>
              </a:extLst>
            </p:cNvPr>
            <p:cNvGrpSpPr/>
            <p:nvPr/>
          </p:nvGrpSpPr>
          <p:grpSpPr>
            <a:xfrm>
              <a:off x="7642227" y="2624301"/>
              <a:ext cx="2741456" cy="807399"/>
              <a:chOff x="7642227" y="2623617"/>
              <a:chExt cx="2741456" cy="807399"/>
            </a:xfrm>
          </p:grpSpPr>
          <p:sp>
            <p:nvSpPr>
              <p:cNvPr id="8" name="文本框 7">
                <a:extLst>
                  <a:ext uri="{FF2B5EF4-FFF2-40B4-BE49-F238E27FC236}">
                    <a16:creationId xmlns:a16="http://schemas.microsoft.com/office/drawing/2014/main" id="{AC99E812-9D53-49F3-9D1D-F6F98DFDCDDB}"/>
                  </a:ext>
                </a:extLst>
              </p:cNvPr>
              <p:cNvSpPr txBox="1"/>
              <p:nvPr/>
            </p:nvSpPr>
            <p:spPr>
              <a:xfrm>
                <a:off x="7642227" y="2623617"/>
                <a:ext cx="2741456" cy="584775"/>
              </a:xfrm>
              <a:prstGeom prst="rect">
                <a:avLst/>
              </a:prstGeom>
              <a:noFill/>
            </p:spPr>
            <p:txBody>
              <a:bodyPr wrap="none" rtlCol="0">
                <a:spAutoFit/>
              </a:bodyPr>
              <a:lstStyle/>
              <a:p>
                <a:r>
                  <a:rPr lang="en-US" altLang="zh-CN" sz="3200" dirty="0">
                    <a:solidFill>
                      <a:srgbClr val="0065C4"/>
                    </a:solidFill>
                    <a:latin typeface="Alibaba PuHuiTi 3.0 55 Regular" pitchFamily="18" charset="-122"/>
                    <a:ea typeface="Alibaba PuHuiTi 3.0 55 Regular" pitchFamily="18" charset="-122"/>
                    <a:cs typeface="Alibaba PuHuiTi 3.0 55 Regular" pitchFamily="18" charset="-122"/>
                    <a:sym typeface="+mn-lt"/>
                  </a:rPr>
                  <a:t>Halo</a:t>
                </a:r>
                <a:r>
                  <a:rPr lang="zh-CN" altLang="en-US" sz="3200" dirty="0">
                    <a:solidFill>
                      <a:srgbClr val="0065C4"/>
                    </a:solidFill>
                    <a:latin typeface="Alibaba PuHuiTi 3.0 55 Regular" pitchFamily="18" charset="-122"/>
                    <a:ea typeface="Alibaba PuHuiTi 3.0 55 Regular" pitchFamily="18" charset="-122"/>
                    <a:cs typeface="Alibaba PuHuiTi 3.0 55 Regular" pitchFamily="18" charset="-122"/>
                    <a:sym typeface="+mn-lt"/>
                  </a:rPr>
                  <a:t>创立故事</a:t>
                </a:r>
              </a:p>
            </p:txBody>
          </p:sp>
          <p:sp>
            <p:nvSpPr>
              <p:cNvPr id="9" name="文本框 8">
                <a:extLst>
                  <a:ext uri="{FF2B5EF4-FFF2-40B4-BE49-F238E27FC236}">
                    <a16:creationId xmlns:a16="http://schemas.microsoft.com/office/drawing/2014/main" id="{27B45CD2-AD63-4DE2-A3EA-6B7B91537714}"/>
                  </a:ext>
                </a:extLst>
              </p:cNvPr>
              <p:cNvSpPr txBox="1"/>
              <p:nvPr/>
            </p:nvSpPr>
            <p:spPr>
              <a:xfrm>
                <a:off x="7642227" y="3092462"/>
                <a:ext cx="2002471" cy="338554"/>
              </a:xfrm>
              <a:prstGeom prst="rect">
                <a:avLst/>
              </a:prstGeom>
              <a:noFill/>
            </p:spPr>
            <p:txBody>
              <a:bodyPr wrap="none" rtlCol="0">
                <a:spAutoFit/>
              </a:bodyPr>
              <a:lstStyle/>
              <a:p>
                <a:r>
                  <a:rPr lang="zh-CN" altLang="en-US" sz="16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灵感萌发，开源历程</a:t>
                </a:r>
              </a:p>
            </p:txBody>
          </p:sp>
        </p:grpSp>
      </p:grpSp>
      <p:grpSp>
        <p:nvGrpSpPr>
          <p:cNvPr id="21" name="组合 20">
            <a:extLst>
              <a:ext uri="{FF2B5EF4-FFF2-40B4-BE49-F238E27FC236}">
                <a16:creationId xmlns:a16="http://schemas.microsoft.com/office/drawing/2014/main" id="{4DFC20BE-9FA5-4073-893E-F2C179B01188}"/>
              </a:ext>
            </a:extLst>
          </p:cNvPr>
          <p:cNvGrpSpPr/>
          <p:nvPr/>
        </p:nvGrpSpPr>
        <p:grpSpPr>
          <a:xfrm>
            <a:off x="6253759" y="3605728"/>
            <a:ext cx="3742789" cy="807399"/>
            <a:chOff x="6546316" y="3804477"/>
            <a:chExt cx="3742789" cy="807399"/>
          </a:xfrm>
        </p:grpSpPr>
        <p:sp>
          <p:nvSpPr>
            <p:cNvPr id="10" name="任意多边形: 形状 20">
              <a:extLst>
                <a:ext uri="{FF2B5EF4-FFF2-40B4-BE49-F238E27FC236}">
                  <a16:creationId xmlns:a16="http://schemas.microsoft.com/office/drawing/2014/main" id="{35C84E70-AC71-4FD8-9C1C-DF982396A8F1}"/>
                </a:ext>
              </a:extLst>
            </p:cNvPr>
            <p:cNvSpPr/>
            <p:nvPr/>
          </p:nvSpPr>
          <p:spPr>
            <a:xfrm>
              <a:off x="6546316" y="3822843"/>
              <a:ext cx="804219" cy="769299"/>
            </a:xfrm>
            <a:prstGeom prst="ellipse">
              <a:avLst/>
            </a:prstGeom>
            <a:solidFill>
              <a:srgbClr val="02B0E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2800" dirty="0">
                  <a:solidFill>
                    <a:schemeClr val="bg1"/>
                  </a:solidFill>
                  <a:latin typeface="Alibaba PuHuiTi 3.0 55 Regular" pitchFamily="18" charset="-122"/>
                  <a:ea typeface="Alibaba PuHuiTi 3.0 55 Regular" pitchFamily="18" charset="-122"/>
                  <a:cs typeface="Alibaba PuHuiTi 3.0 55 Regular" pitchFamily="18" charset="-122"/>
                  <a:sym typeface="+mn-lt"/>
                </a:rPr>
                <a:t>03</a:t>
              </a:r>
              <a:endParaRPr lang="zh-CN" altLang="en-US" sz="2800" dirty="0">
                <a:solidFill>
                  <a:schemeClr val="bg1"/>
                </a:solidFill>
                <a:latin typeface="Alibaba PuHuiTi 3.0 55 Regular" pitchFamily="18" charset="-122"/>
                <a:ea typeface="Alibaba PuHuiTi 3.0 55 Regular" pitchFamily="18" charset="-122"/>
                <a:cs typeface="Alibaba PuHuiTi 3.0 55 Regular" pitchFamily="18" charset="-122"/>
                <a:sym typeface="+mn-lt"/>
              </a:endParaRPr>
            </a:p>
          </p:txBody>
        </p:sp>
        <p:grpSp>
          <p:nvGrpSpPr>
            <p:cNvPr id="18" name="组合 17">
              <a:extLst>
                <a:ext uri="{FF2B5EF4-FFF2-40B4-BE49-F238E27FC236}">
                  <a16:creationId xmlns:a16="http://schemas.microsoft.com/office/drawing/2014/main" id="{B1B6BE43-2922-4B84-A312-5D6CB428F610}"/>
                </a:ext>
              </a:extLst>
            </p:cNvPr>
            <p:cNvGrpSpPr/>
            <p:nvPr/>
          </p:nvGrpSpPr>
          <p:grpSpPr>
            <a:xfrm>
              <a:off x="7642227" y="3804477"/>
              <a:ext cx="2646878" cy="807399"/>
              <a:chOff x="7642227" y="3803793"/>
              <a:chExt cx="2646878" cy="807399"/>
            </a:xfrm>
          </p:grpSpPr>
          <p:sp>
            <p:nvSpPr>
              <p:cNvPr id="11" name="文本框 10">
                <a:extLst>
                  <a:ext uri="{FF2B5EF4-FFF2-40B4-BE49-F238E27FC236}">
                    <a16:creationId xmlns:a16="http://schemas.microsoft.com/office/drawing/2014/main" id="{E7577207-B043-4B70-8351-2EA375066C60}"/>
                  </a:ext>
                </a:extLst>
              </p:cNvPr>
              <p:cNvSpPr txBox="1"/>
              <p:nvPr/>
            </p:nvSpPr>
            <p:spPr>
              <a:xfrm>
                <a:off x="7642227" y="3803793"/>
                <a:ext cx="2646878" cy="584775"/>
              </a:xfrm>
              <a:prstGeom prst="rect">
                <a:avLst/>
              </a:prstGeom>
              <a:noFill/>
            </p:spPr>
            <p:txBody>
              <a:bodyPr wrap="none" rtlCol="0">
                <a:spAutoFit/>
              </a:bodyPr>
              <a:lstStyle/>
              <a:p>
                <a:r>
                  <a:rPr lang="zh-CN" altLang="en-US" sz="3200" dirty="0">
                    <a:solidFill>
                      <a:srgbClr val="0065C4"/>
                    </a:solidFill>
                    <a:latin typeface="Alibaba PuHuiTi 3.0 55 Regular" pitchFamily="18" charset="-122"/>
                    <a:ea typeface="Alibaba PuHuiTi 3.0 55 Regular" pitchFamily="18" charset="-122"/>
                    <a:cs typeface="Alibaba PuHuiTi 3.0 55 Regular" pitchFamily="18" charset="-122"/>
                    <a:sym typeface="+mn-lt"/>
                  </a:rPr>
                  <a:t>开源经验总结</a:t>
                </a:r>
              </a:p>
            </p:txBody>
          </p:sp>
          <p:sp>
            <p:nvSpPr>
              <p:cNvPr id="12" name="文本框 11">
                <a:extLst>
                  <a:ext uri="{FF2B5EF4-FFF2-40B4-BE49-F238E27FC236}">
                    <a16:creationId xmlns:a16="http://schemas.microsoft.com/office/drawing/2014/main" id="{DBAA082D-9DEB-435F-BFE9-AFA3BBAE86CF}"/>
                  </a:ext>
                </a:extLst>
              </p:cNvPr>
              <p:cNvSpPr txBox="1"/>
              <p:nvPr/>
            </p:nvSpPr>
            <p:spPr>
              <a:xfrm>
                <a:off x="7642227" y="4272638"/>
                <a:ext cx="2441694" cy="338554"/>
              </a:xfrm>
              <a:prstGeom prst="rect">
                <a:avLst/>
              </a:prstGeom>
              <a:noFill/>
            </p:spPr>
            <p:txBody>
              <a:bodyPr wrap="none" rtlCol="0">
                <a:spAutoFit/>
              </a:bodyPr>
              <a:lstStyle/>
              <a:p>
                <a:r>
                  <a:rPr lang="zh-CN" altLang="en-US" sz="16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个人发展影响，社区运营</a:t>
                </a:r>
              </a:p>
            </p:txBody>
          </p:sp>
        </p:grpSp>
      </p:grpSp>
      <p:grpSp>
        <p:nvGrpSpPr>
          <p:cNvPr id="20" name="组合 19">
            <a:extLst>
              <a:ext uri="{FF2B5EF4-FFF2-40B4-BE49-F238E27FC236}">
                <a16:creationId xmlns:a16="http://schemas.microsoft.com/office/drawing/2014/main" id="{3676BFB4-D3C8-4FF0-8135-7A94FA0FB01F}"/>
              </a:ext>
            </a:extLst>
          </p:cNvPr>
          <p:cNvGrpSpPr/>
          <p:nvPr/>
        </p:nvGrpSpPr>
        <p:grpSpPr>
          <a:xfrm>
            <a:off x="6253759" y="4857885"/>
            <a:ext cx="4108274" cy="807399"/>
            <a:chOff x="6546316" y="4984654"/>
            <a:chExt cx="4108274" cy="807399"/>
          </a:xfrm>
        </p:grpSpPr>
        <p:sp>
          <p:nvSpPr>
            <p:cNvPr id="13" name="任意多边形: 形状 20">
              <a:extLst>
                <a:ext uri="{FF2B5EF4-FFF2-40B4-BE49-F238E27FC236}">
                  <a16:creationId xmlns:a16="http://schemas.microsoft.com/office/drawing/2014/main" id="{83836352-9AAC-47D0-AEA2-3122503F7B42}"/>
                </a:ext>
              </a:extLst>
            </p:cNvPr>
            <p:cNvSpPr/>
            <p:nvPr/>
          </p:nvSpPr>
          <p:spPr>
            <a:xfrm>
              <a:off x="6546316" y="5003020"/>
              <a:ext cx="804219" cy="769299"/>
            </a:xfrm>
            <a:prstGeom prst="ellipse">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2800" dirty="0">
                  <a:solidFill>
                    <a:schemeClr val="bg1"/>
                  </a:solidFill>
                  <a:latin typeface="Alibaba PuHuiTi 3.0 55 Regular" pitchFamily="18" charset="-122"/>
                  <a:ea typeface="Alibaba PuHuiTi 3.0 55 Regular" pitchFamily="18" charset="-122"/>
                  <a:cs typeface="Alibaba PuHuiTi 3.0 55 Regular" pitchFamily="18" charset="-122"/>
                  <a:sym typeface="+mn-lt"/>
                </a:rPr>
                <a:t>04</a:t>
              </a:r>
              <a:endParaRPr lang="zh-CN" altLang="en-US" sz="2800" dirty="0">
                <a:solidFill>
                  <a:schemeClr val="bg1"/>
                </a:solidFill>
                <a:latin typeface="Alibaba PuHuiTi 3.0 55 Regular" pitchFamily="18" charset="-122"/>
                <a:ea typeface="Alibaba PuHuiTi 3.0 55 Regular" pitchFamily="18" charset="-122"/>
                <a:cs typeface="Alibaba PuHuiTi 3.0 55 Regular" pitchFamily="18" charset="-122"/>
                <a:sym typeface="+mn-lt"/>
              </a:endParaRPr>
            </a:p>
          </p:txBody>
        </p:sp>
        <p:grpSp>
          <p:nvGrpSpPr>
            <p:cNvPr id="19" name="组合 18">
              <a:extLst>
                <a:ext uri="{FF2B5EF4-FFF2-40B4-BE49-F238E27FC236}">
                  <a16:creationId xmlns:a16="http://schemas.microsoft.com/office/drawing/2014/main" id="{4D89F1C2-ACB1-4DFB-88F3-70375E2C3BAB}"/>
                </a:ext>
              </a:extLst>
            </p:cNvPr>
            <p:cNvGrpSpPr/>
            <p:nvPr/>
          </p:nvGrpSpPr>
          <p:grpSpPr>
            <a:xfrm>
              <a:off x="7642227" y="4984654"/>
              <a:ext cx="3012363" cy="807399"/>
              <a:chOff x="7642227" y="4983970"/>
              <a:chExt cx="3012363" cy="807399"/>
            </a:xfrm>
          </p:grpSpPr>
          <p:sp>
            <p:nvSpPr>
              <p:cNvPr id="14" name="文本框 13">
                <a:extLst>
                  <a:ext uri="{FF2B5EF4-FFF2-40B4-BE49-F238E27FC236}">
                    <a16:creationId xmlns:a16="http://schemas.microsoft.com/office/drawing/2014/main" id="{4DD19CAC-4FC0-4146-9D23-B2696E041276}"/>
                  </a:ext>
                </a:extLst>
              </p:cNvPr>
              <p:cNvSpPr txBox="1"/>
              <p:nvPr/>
            </p:nvSpPr>
            <p:spPr>
              <a:xfrm>
                <a:off x="7642227" y="4983970"/>
                <a:ext cx="2646878" cy="584775"/>
              </a:xfrm>
              <a:prstGeom prst="rect">
                <a:avLst/>
              </a:prstGeom>
              <a:noFill/>
            </p:spPr>
            <p:txBody>
              <a:bodyPr wrap="none" rtlCol="0">
                <a:spAutoFit/>
              </a:bodyPr>
              <a:lstStyle/>
              <a:p>
                <a:r>
                  <a:rPr lang="zh-CN" altLang="en-US" sz="3200" dirty="0">
                    <a:solidFill>
                      <a:srgbClr val="0065C4"/>
                    </a:solidFill>
                    <a:latin typeface="Alibaba PuHuiTi 3.0 55 Regular" pitchFamily="18" charset="-122"/>
                    <a:ea typeface="Alibaba PuHuiTi 3.0 55 Regular" pitchFamily="18" charset="-122"/>
                    <a:cs typeface="Alibaba PuHuiTi 3.0 55 Regular" pitchFamily="18" charset="-122"/>
                    <a:sym typeface="+mn-lt"/>
                  </a:rPr>
                  <a:t>开源教育实践</a:t>
                </a:r>
              </a:p>
            </p:txBody>
          </p:sp>
          <p:sp>
            <p:nvSpPr>
              <p:cNvPr id="15" name="文本框 14">
                <a:extLst>
                  <a:ext uri="{FF2B5EF4-FFF2-40B4-BE49-F238E27FC236}">
                    <a16:creationId xmlns:a16="http://schemas.microsoft.com/office/drawing/2014/main" id="{B57E422E-515C-42D2-A91F-1B28AA2910CA}"/>
                  </a:ext>
                </a:extLst>
              </p:cNvPr>
              <p:cNvSpPr txBox="1"/>
              <p:nvPr/>
            </p:nvSpPr>
            <p:spPr>
              <a:xfrm>
                <a:off x="7642227" y="5452815"/>
                <a:ext cx="3012363" cy="338554"/>
              </a:xfrm>
              <a:prstGeom prst="rect">
                <a:avLst/>
              </a:prstGeom>
              <a:noFill/>
            </p:spPr>
            <p:txBody>
              <a:bodyPr wrap="none" rtlCol="0">
                <a:spAutoFit/>
              </a:bodyPr>
              <a:lstStyle/>
              <a:p>
                <a:r>
                  <a:rPr lang="zh-CN" altLang="en-US" sz="16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开源之夏以及开源创新毕业设计</a:t>
                </a:r>
              </a:p>
            </p:txBody>
          </p:sp>
        </p:grpSp>
      </p:grpSp>
      <p:sp>
        <p:nvSpPr>
          <p:cNvPr id="32" name="圆: 空心 31">
            <a:extLst>
              <a:ext uri="{FF2B5EF4-FFF2-40B4-BE49-F238E27FC236}">
                <a16:creationId xmlns:a16="http://schemas.microsoft.com/office/drawing/2014/main" id="{8724F4ED-4813-45F0-859D-014B814919EE}"/>
              </a:ext>
            </a:extLst>
          </p:cNvPr>
          <p:cNvSpPr/>
          <p:nvPr/>
        </p:nvSpPr>
        <p:spPr>
          <a:xfrm>
            <a:off x="10991166" y="2675418"/>
            <a:ext cx="3179395" cy="3179395"/>
          </a:xfrm>
          <a:prstGeom prst="donut">
            <a:avLst/>
          </a:prstGeom>
          <a:gradFill>
            <a:gsLst>
              <a:gs pos="0">
                <a:srgbClr val="0165C5">
                  <a:alpha val="79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34" name="圆: 空心 33">
            <a:extLst>
              <a:ext uri="{FF2B5EF4-FFF2-40B4-BE49-F238E27FC236}">
                <a16:creationId xmlns:a16="http://schemas.microsoft.com/office/drawing/2014/main" id="{C5CE1E66-D16F-4575-9D61-8E28E4067B56}"/>
              </a:ext>
            </a:extLst>
          </p:cNvPr>
          <p:cNvSpPr/>
          <p:nvPr/>
        </p:nvSpPr>
        <p:spPr>
          <a:xfrm>
            <a:off x="1114450" y="5925518"/>
            <a:ext cx="2112079" cy="2112079"/>
          </a:xfrm>
          <a:prstGeom prst="donut">
            <a:avLst/>
          </a:prstGeom>
          <a:gradFill>
            <a:gsLst>
              <a:gs pos="0">
                <a:srgbClr val="0165C5">
                  <a:alpha val="79000"/>
                </a:srgbClr>
              </a:gs>
              <a:gs pos="100000">
                <a:srgbClr val="F2F9FF">
                  <a:alpha val="24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grpSp>
        <p:nvGrpSpPr>
          <p:cNvPr id="24" name="组合 23">
            <a:extLst>
              <a:ext uri="{FF2B5EF4-FFF2-40B4-BE49-F238E27FC236}">
                <a16:creationId xmlns:a16="http://schemas.microsoft.com/office/drawing/2014/main" id="{073E6398-6602-49EA-9A1B-51FA8F0EB46F}"/>
              </a:ext>
            </a:extLst>
          </p:cNvPr>
          <p:cNvGrpSpPr/>
          <p:nvPr/>
        </p:nvGrpSpPr>
        <p:grpSpPr>
          <a:xfrm>
            <a:off x="3498175" y="1039284"/>
            <a:ext cx="4724813" cy="1015663"/>
            <a:chOff x="2450353" y="2651622"/>
            <a:chExt cx="4724657" cy="1015770"/>
          </a:xfrm>
        </p:grpSpPr>
        <p:sp>
          <p:nvSpPr>
            <p:cNvPr id="25" name="文本框 24">
              <a:extLst>
                <a:ext uri="{FF2B5EF4-FFF2-40B4-BE49-F238E27FC236}">
                  <a16:creationId xmlns:a16="http://schemas.microsoft.com/office/drawing/2014/main" id="{85628A8A-1BA5-4372-B30E-560A9FA850B3}"/>
                </a:ext>
              </a:extLst>
            </p:cNvPr>
            <p:cNvSpPr txBox="1"/>
            <p:nvPr/>
          </p:nvSpPr>
          <p:spPr>
            <a:xfrm>
              <a:off x="2450353" y="2651622"/>
              <a:ext cx="1723492" cy="1015770"/>
            </a:xfrm>
            <a:prstGeom prst="rect">
              <a:avLst/>
            </a:prstGeom>
            <a:noFill/>
          </p:spPr>
          <p:txBody>
            <a:bodyPr wrap="none" rtlCol="0">
              <a:spAutoFit/>
            </a:bodyPr>
            <a:lstStyle/>
            <a:p>
              <a:r>
                <a:rPr lang="zh-CN" altLang="en-US" sz="6000" b="1" dirty="0">
                  <a:solidFill>
                    <a:schemeClr val="bg1"/>
                  </a:solidFill>
                  <a:latin typeface="Alibaba PuHuiTi 3.0 55 Regular" pitchFamily="18" charset="-122"/>
                  <a:ea typeface="Alibaba PuHuiTi 3.0 55 Regular" pitchFamily="18" charset="-122"/>
                  <a:cs typeface="Alibaba PuHuiTi 3.0 55 Regular" pitchFamily="18" charset="-122"/>
                  <a:sym typeface="+mn-lt"/>
                </a:rPr>
                <a:t>目录</a:t>
              </a:r>
              <a:endParaRPr lang="zh-CN" altLang="en-US" sz="6600" b="1" dirty="0">
                <a:solidFill>
                  <a:schemeClr val="bg1"/>
                </a:solidFill>
                <a:latin typeface="Alibaba PuHuiTi 3.0 55 Regular" pitchFamily="18" charset="-122"/>
                <a:ea typeface="Alibaba PuHuiTi 3.0 55 Regular" pitchFamily="18" charset="-122"/>
                <a:cs typeface="Alibaba PuHuiTi 3.0 55 Regular" pitchFamily="18" charset="-122"/>
                <a:sym typeface="+mn-lt"/>
              </a:endParaRPr>
            </a:p>
          </p:txBody>
        </p:sp>
        <p:sp>
          <p:nvSpPr>
            <p:cNvPr id="27" name="文本框 26">
              <a:extLst>
                <a:ext uri="{FF2B5EF4-FFF2-40B4-BE49-F238E27FC236}">
                  <a16:creationId xmlns:a16="http://schemas.microsoft.com/office/drawing/2014/main" id="{031F1498-A914-41D2-ABC9-3C50010DB139}"/>
                </a:ext>
              </a:extLst>
            </p:cNvPr>
            <p:cNvSpPr txBox="1"/>
            <p:nvPr/>
          </p:nvSpPr>
          <p:spPr>
            <a:xfrm>
              <a:off x="4172364" y="2774746"/>
              <a:ext cx="3002646" cy="769522"/>
            </a:xfrm>
            <a:prstGeom prst="rect">
              <a:avLst/>
            </a:prstGeom>
            <a:noFill/>
          </p:spPr>
          <p:txBody>
            <a:bodyPr wrap="none" rtlCol="0">
              <a:spAutoFit/>
            </a:bodyPr>
            <a:lstStyle/>
            <a:p>
              <a:r>
                <a:rPr lang="en-US" altLang="zh-CN" sz="4400" dirty="0">
                  <a:solidFill>
                    <a:schemeClr val="bg1"/>
                  </a:solidFill>
                  <a:latin typeface="Alibaba PuHuiTi 3.0 55 Regular" pitchFamily="18" charset="-122"/>
                  <a:ea typeface="Alibaba PuHuiTi 3.0 55 Regular" pitchFamily="18" charset="-122"/>
                  <a:cs typeface="Alibaba PuHuiTi 3.0 55 Regular" pitchFamily="18" charset="-122"/>
                  <a:sym typeface="+mn-lt"/>
                </a:rPr>
                <a:t>CONTENTS</a:t>
              </a:r>
              <a:endParaRPr lang="zh-CN" altLang="en-US" sz="7200" dirty="0">
                <a:solidFill>
                  <a:schemeClr val="bg1"/>
                </a:solidFill>
                <a:latin typeface="Alibaba PuHuiTi 3.0 55 Regular" pitchFamily="18" charset="-122"/>
                <a:ea typeface="Alibaba PuHuiTi 3.0 55 Regular" pitchFamily="18" charset="-122"/>
                <a:cs typeface="Alibaba PuHuiTi 3.0 55 Regular" pitchFamily="18" charset="-122"/>
                <a:sym typeface="+mn-lt"/>
              </a:endParaRPr>
            </a:p>
          </p:txBody>
        </p:sp>
      </p:grpSp>
    </p:spTree>
    <p:extLst>
      <p:ext uri="{BB962C8B-B14F-4D97-AF65-F5344CB8AC3E}">
        <p14:creationId xmlns:p14="http://schemas.microsoft.com/office/powerpoint/2010/main" val="2133067327"/>
      </p:ext>
    </p:extLst>
  </p:cSld>
  <p:clrMapOvr>
    <a:masterClrMapping/>
  </p:clrMapOvr>
  <p:transition spd="slow"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6" presetClass="entr" presetSubtype="21"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barn(inVertical)">
                                      <p:cBhvr>
                                        <p:cTn id="13" dur="500"/>
                                        <p:tgtEl>
                                          <p:spTgt spid="24"/>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500"/>
                                        <p:tgtEl>
                                          <p:spTgt spid="23"/>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wipe(left)">
                                      <p:cBhvr>
                                        <p:cTn id="21" dur="500"/>
                                        <p:tgtEl>
                                          <p:spTgt spid="22"/>
                                        </p:tgtEl>
                                      </p:cBhvr>
                                    </p:animEffect>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wipe(left)">
                                      <p:cBhvr>
                                        <p:cTn id="25" dur="500"/>
                                        <p:tgtEl>
                                          <p:spTgt spid="21"/>
                                        </p:tgtEl>
                                      </p:cBhvr>
                                    </p:animEffect>
                                  </p:childTnLst>
                                </p:cTn>
                              </p:par>
                            </p:childTnLst>
                          </p:cTn>
                        </p:par>
                        <p:par>
                          <p:cTn id="26" fill="hold">
                            <p:stCondLst>
                              <p:cond delay="2500"/>
                            </p:stCondLst>
                            <p:childTnLst>
                              <p:par>
                                <p:cTn id="27" presetID="22" presetClass="entr" presetSubtype="8" fill="hold"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wipe(left)">
                                      <p:cBhvr>
                                        <p:cTn id="29" dur="500"/>
                                        <p:tgtEl>
                                          <p:spTgt spid="20"/>
                                        </p:tgtEl>
                                      </p:cBhvr>
                                    </p:animEffect>
                                  </p:childTnLst>
                                </p:cTn>
                              </p:par>
                            </p:childTnLst>
                          </p:cTn>
                        </p:par>
                        <p:par>
                          <p:cTn id="30" fill="hold">
                            <p:stCondLst>
                              <p:cond delay="3000"/>
                            </p:stCondLst>
                            <p:childTnLst>
                              <p:par>
                                <p:cTn id="31" presetID="42" presetClass="entr" presetSubtype="0" fill="hold" grpId="0" nodeType="after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fade">
                                      <p:cBhvr>
                                        <p:cTn id="33" dur="500"/>
                                        <p:tgtEl>
                                          <p:spTgt spid="32"/>
                                        </p:tgtEl>
                                      </p:cBhvr>
                                    </p:animEffect>
                                    <p:anim calcmode="lin" valueType="num">
                                      <p:cBhvr>
                                        <p:cTn id="34" dur="500" fill="hold"/>
                                        <p:tgtEl>
                                          <p:spTgt spid="32"/>
                                        </p:tgtEl>
                                        <p:attrNameLst>
                                          <p:attrName>ppt_x</p:attrName>
                                        </p:attrNameLst>
                                      </p:cBhvr>
                                      <p:tavLst>
                                        <p:tav tm="0">
                                          <p:val>
                                            <p:strVal val="#ppt_x"/>
                                          </p:val>
                                        </p:tav>
                                        <p:tav tm="100000">
                                          <p:val>
                                            <p:strVal val="#ppt_x"/>
                                          </p:val>
                                        </p:tav>
                                      </p:tavLst>
                                    </p:anim>
                                    <p:anim calcmode="lin" valueType="num">
                                      <p:cBhvr>
                                        <p:cTn id="35" dur="500" fill="hold"/>
                                        <p:tgtEl>
                                          <p:spTgt spid="32"/>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34"/>
                                        </p:tgtEl>
                                        <p:attrNameLst>
                                          <p:attrName>style.visibility</p:attrName>
                                        </p:attrNameLst>
                                      </p:cBhvr>
                                      <p:to>
                                        <p:strVal val="visible"/>
                                      </p:to>
                                    </p:set>
                                    <p:animEffect transition="in" filter="fade">
                                      <p:cBhvr>
                                        <p:cTn id="38" dur="500"/>
                                        <p:tgtEl>
                                          <p:spTgt spid="34"/>
                                        </p:tgtEl>
                                      </p:cBhvr>
                                    </p:animEffect>
                                    <p:anim calcmode="lin" valueType="num">
                                      <p:cBhvr>
                                        <p:cTn id="39" dur="500" fill="hold"/>
                                        <p:tgtEl>
                                          <p:spTgt spid="34"/>
                                        </p:tgtEl>
                                        <p:attrNameLst>
                                          <p:attrName>ppt_x</p:attrName>
                                        </p:attrNameLst>
                                      </p:cBhvr>
                                      <p:tavLst>
                                        <p:tav tm="0">
                                          <p:val>
                                            <p:strVal val="#ppt_x"/>
                                          </p:val>
                                        </p:tav>
                                        <p:tav tm="100000">
                                          <p:val>
                                            <p:strVal val="#ppt_x"/>
                                          </p:val>
                                        </p:tav>
                                      </p:tavLst>
                                    </p:anim>
                                    <p:anim calcmode="lin" valueType="num">
                                      <p:cBhvr>
                                        <p:cTn id="40" dur="5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3E0CE592-B09C-4517-AF27-4234D3EB718D}"/>
              </a:ext>
            </a:extLst>
          </p:cNvPr>
          <p:cNvSpPr txBox="1"/>
          <p:nvPr/>
        </p:nvSpPr>
        <p:spPr>
          <a:xfrm>
            <a:off x="4214208" y="2879972"/>
            <a:ext cx="6797597" cy="1323439"/>
          </a:xfrm>
          <a:prstGeom prst="rect">
            <a:avLst/>
          </a:prstGeom>
          <a:noFill/>
        </p:spPr>
        <p:txBody>
          <a:bodyPr wrap="square" rtlCol="0">
            <a:spAutoFit/>
          </a:bodyPr>
          <a:lstStyle/>
          <a:p>
            <a:pPr algn="dist"/>
            <a:r>
              <a:rPr lang="en-US" altLang="zh-CN" sz="8000" dirty="0">
                <a:solidFill>
                  <a:srgbClr val="0065C4"/>
                </a:solidFill>
                <a:latin typeface="Alibaba PuHuiTi 3.0 55 Regular" pitchFamily="18" charset="-122"/>
                <a:ea typeface="Alibaba PuHuiTi 3.0 55 Regular" pitchFamily="18" charset="-122"/>
                <a:cs typeface="Alibaba PuHuiTi 3.0 55 Regular" pitchFamily="18" charset="-122"/>
                <a:sym typeface="+mn-lt"/>
              </a:rPr>
              <a:t>Halo</a:t>
            </a:r>
            <a:r>
              <a:rPr lang="zh-CN" altLang="en-US" sz="80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项目简介</a:t>
            </a:r>
          </a:p>
        </p:txBody>
      </p:sp>
      <p:sp>
        <p:nvSpPr>
          <p:cNvPr id="20" name="TextBox 36">
            <a:extLst>
              <a:ext uri="{FF2B5EF4-FFF2-40B4-BE49-F238E27FC236}">
                <a16:creationId xmlns:a16="http://schemas.microsoft.com/office/drawing/2014/main" id="{BC8AF5B8-EF7F-6D07-38A9-A100FB068237}"/>
              </a:ext>
            </a:extLst>
          </p:cNvPr>
          <p:cNvSpPr txBox="1"/>
          <p:nvPr/>
        </p:nvSpPr>
        <p:spPr>
          <a:xfrm>
            <a:off x="4240275" y="4144449"/>
            <a:ext cx="6771530" cy="584775"/>
          </a:xfrm>
          <a:prstGeom prst="rect">
            <a:avLst/>
          </a:prstGeom>
          <a:noFill/>
        </p:spPr>
        <p:txBody>
          <a:bodyPr wrap="square" rtlCol="0">
            <a:spAutoFit/>
          </a:bodyPr>
          <a:lstStyle/>
          <a:p>
            <a:pPr algn="ctr"/>
            <a:r>
              <a:rPr lang="en-US" altLang="zh-CN" sz="16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Halo [ˈ</a:t>
            </a:r>
            <a:r>
              <a:rPr lang="en-US" altLang="zh-CN" sz="1600" dirty="0" err="1">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heɪloʊ</a:t>
            </a:r>
            <a:r>
              <a:rPr lang="en-US" altLang="zh-CN" sz="16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a:t>
            </a:r>
            <a:r>
              <a:rPr lang="zh-CN" altLang="en-US" sz="16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，强大易用的开源建站工具，配上丰富的模版与插件，帮助你构建你心中的理想站点。</a:t>
            </a:r>
          </a:p>
        </p:txBody>
      </p:sp>
      <p:grpSp>
        <p:nvGrpSpPr>
          <p:cNvPr id="24" name="组合 23">
            <a:extLst>
              <a:ext uri="{FF2B5EF4-FFF2-40B4-BE49-F238E27FC236}">
                <a16:creationId xmlns:a16="http://schemas.microsoft.com/office/drawing/2014/main" id="{2C56483F-E98F-CEA6-F21D-D7D406C17DDA}"/>
              </a:ext>
            </a:extLst>
          </p:cNvPr>
          <p:cNvGrpSpPr/>
          <p:nvPr/>
        </p:nvGrpSpPr>
        <p:grpSpPr>
          <a:xfrm>
            <a:off x="5896079" y="1325125"/>
            <a:ext cx="3542830" cy="1015663"/>
            <a:chOff x="6710216" y="4352824"/>
            <a:chExt cx="3542830" cy="1015663"/>
          </a:xfrm>
        </p:grpSpPr>
        <p:sp>
          <p:nvSpPr>
            <p:cNvPr id="4" name="文本框 3">
              <a:extLst>
                <a:ext uri="{FF2B5EF4-FFF2-40B4-BE49-F238E27FC236}">
                  <a16:creationId xmlns:a16="http://schemas.microsoft.com/office/drawing/2014/main" id="{36971F8A-1942-4903-954E-619300739901}"/>
                </a:ext>
              </a:extLst>
            </p:cNvPr>
            <p:cNvSpPr txBox="1"/>
            <p:nvPr/>
          </p:nvSpPr>
          <p:spPr>
            <a:xfrm>
              <a:off x="9167492" y="4352824"/>
              <a:ext cx="1085554" cy="1015663"/>
            </a:xfrm>
            <a:prstGeom prst="rect">
              <a:avLst/>
            </a:prstGeom>
            <a:noFill/>
          </p:spPr>
          <p:txBody>
            <a:bodyPr wrap="none" rtlCol="0">
              <a:spAutoFit/>
            </a:bodyPr>
            <a:lstStyle/>
            <a:p>
              <a:pPr algn="ctr"/>
              <a:r>
                <a:rPr lang="en-US" altLang="zh-CN" sz="6000" b="1" dirty="0">
                  <a:solidFill>
                    <a:srgbClr val="02B0E1"/>
                  </a:solidFill>
                  <a:latin typeface="Alibaba PuHuiTi 3.0 75 SemiBold" pitchFamily="18" charset="-122"/>
                  <a:ea typeface="Alibaba PuHuiTi 3.0 75 SemiBold" pitchFamily="18" charset="-122"/>
                  <a:cs typeface="Alibaba PuHuiTi 3.0 75 SemiBold" pitchFamily="18" charset="-122"/>
                  <a:sym typeface="+mn-lt"/>
                </a:rPr>
                <a:t>01</a:t>
              </a:r>
              <a:endParaRPr lang="zh-CN" altLang="en-US" sz="9600" b="1" dirty="0">
                <a:solidFill>
                  <a:srgbClr val="02B0E1"/>
                </a:solidFill>
                <a:latin typeface="Alibaba PuHuiTi 3.0 75 SemiBold" pitchFamily="18" charset="-122"/>
                <a:ea typeface="Alibaba PuHuiTi 3.0 75 SemiBold" pitchFamily="18" charset="-122"/>
                <a:cs typeface="Alibaba PuHuiTi 3.0 75 SemiBold" pitchFamily="18" charset="-122"/>
                <a:sym typeface="+mn-lt"/>
              </a:endParaRPr>
            </a:p>
          </p:txBody>
        </p:sp>
        <p:sp>
          <p:nvSpPr>
            <p:cNvPr id="23" name="文本框 22">
              <a:extLst>
                <a:ext uri="{FF2B5EF4-FFF2-40B4-BE49-F238E27FC236}">
                  <a16:creationId xmlns:a16="http://schemas.microsoft.com/office/drawing/2014/main" id="{81C9C90F-B4F0-E32F-AA60-B23F08EF8CEF}"/>
                </a:ext>
              </a:extLst>
            </p:cNvPr>
            <p:cNvSpPr txBox="1"/>
            <p:nvPr/>
          </p:nvSpPr>
          <p:spPr>
            <a:xfrm>
              <a:off x="6710216" y="4475935"/>
              <a:ext cx="2339103" cy="769441"/>
            </a:xfrm>
            <a:prstGeom prst="rect">
              <a:avLst/>
            </a:prstGeom>
            <a:noFill/>
          </p:spPr>
          <p:txBody>
            <a:bodyPr wrap="none" rtlCol="0">
              <a:spAutoFit/>
            </a:bodyPr>
            <a:lstStyle/>
            <a:p>
              <a:pPr algn="ctr"/>
              <a:r>
                <a:rPr lang="en-US" altLang="zh-CN" sz="4400" b="1" dirty="0">
                  <a:solidFill>
                    <a:schemeClr val="tx1">
                      <a:lumMod val="85000"/>
                      <a:lumOff val="15000"/>
                    </a:schemeClr>
                  </a:solidFill>
                  <a:latin typeface="Alibaba PuHuiTi 3.0 75 SemiBold" pitchFamily="18" charset="-122"/>
                  <a:ea typeface="Alibaba PuHuiTi 3.0 75 SemiBold" pitchFamily="18" charset="-122"/>
                  <a:cs typeface="Alibaba PuHuiTi 3.0 75 SemiBold" pitchFamily="18" charset="-122"/>
                  <a:sym typeface="+mn-lt"/>
                </a:rPr>
                <a:t>Chapter</a:t>
              </a:r>
              <a:endParaRPr lang="zh-CN" altLang="en-US" sz="7200" b="1" dirty="0">
                <a:solidFill>
                  <a:schemeClr val="tx1">
                    <a:lumMod val="85000"/>
                    <a:lumOff val="15000"/>
                  </a:schemeClr>
                </a:solidFill>
                <a:latin typeface="Alibaba PuHuiTi 3.0 75 SemiBold" pitchFamily="18" charset="-122"/>
                <a:ea typeface="Alibaba PuHuiTi 3.0 75 SemiBold" pitchFamily="18" charset="-122"/>
                <a:cs typeface="Alibaba PuHuiTi 3.0 75 SemiBold" pitchFamily="18" charset="-122"/>
                <a:sym typeface="+mn-lt"/>
              </a:endParaRPr>
            </a:p>
          </p:txBody>
        </p:sp>
      </p:grpSp>
      <p:grpSp>
        <p:nvGrpSpPr>
          <p:cNvPr id="27" name="组合 26">
            <a:extLst>
              <a:ext uri="{FF2B5EF4-FFF2-40B4-BE49-F238E27FC236}">
                <a16:creationId xmlns:a16="http://schemas.microsoft.com/office/drawing/2014/main" id="{6716CE74-2132-F735-CFC1-3551B066AA51}"/>
              </a:ext>
            </a:extLst>
          </p:cNvPr>
          <p:cNvGrpSpPr/>
          <p:nvPr/>
        </p:nvGrpSpPr>
        <p:grpSpPr>
          <a:xfrm>
            <a:off x="-4701492" y="-2690820"/>
            <a:ext cx="17793976" cy="10440887"/>
            <a:chOff x="-4701492" y="-2690820"/>
            <a:chExt cx="17793976" cy="10440887"/>
          </a:xfrm>
        </p:grpSpPr>
        <p:sp>
          <p:nvSpPr>
            <p:cNvPr id="19" name="圆: 空心 18">
              <a:extLst>
                <a:ext uri="{FF2B5EF4-FFF2-40B4-BE49-F238E27FC236}">
                  <a16:creationId xmlns:a16="http://schemas.microsoft.com/office/drawing/2014/main" id="{4D236C0F-B27B-D06B-7A57-C5DC6B0360C9}"/>
                </a:ext>
              </a:extLst>
            </p:cNvPr>
            <p:cNvSpPr/>
            <p:nvPr/>
          </p:nvSpPr>
          <p:spPr>
            <a:xfrm>
              <a:off x="-4406248" y="-2522210"/>
              <a:ext cx="8409261" cy="8409261"/>
            </a:xfrm>
            <a:prstGeom prst="donut">
              <a:avLst>
                <a:gd name="adj" fmla="val 22554"/>
              </a:avLst>
            </a:prstGeom>
            <a:solidFill>
              <a:srgbClr val="C1E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11" name="圆: 空心 10">
              <a:extLst>
                <a:ext uri="{FF2B5EF4-FFF2-40B4-BE49-F238E27FC236}">
                  <a16:creationId xmlns:a16="http://schemas.microsoft.com/office/drawing/2014/main" id="{EADDB92A-05C2-402A-9A9B-658D9DEE5784}"/>
                </a:ext>
              </a:extLst>
            </p:cNvPr>
            <p:cNvSpPr/>
            <p:nvPr/>
          </p:nvSpPr>
          <p:spPr>
            <a:xfrm>
              <a:off x="9913089" y="-1665584"/>
              <a:ext cx="3179395" cy="3179395"/>
            </a:xfrm>
            <a:prstGeom prst="donut">
              <a:avLst/>
            </a:prstGeom>
            <a:gradFill>
              <a:gsLst>
                <a:gs pos="0">
                  <a:srgbClr val="0165C5">
                    <a:alpha val="79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12" name="圆: 空心 11">
              <a:extLst>
                <a:ext uri="{FF2B5EF4-FFF2-40B4-BE49-F238E27FC236}">
                  <a16:creationId xmlns:a16="http://schemas.microsoft.com/office/drawing/2014/main" id="{E2D3AC2E-E52B-4C9E-AC32-9EB60A9650DB}"/>
                </a:ext>
              </a:extLst>
            </p:cNvPr>
            <p:cNvSpPr/>
            <p:nvPr/>
          </p:nvSpPr>
          <p:spPr>
            <a:xfrm>
              <a:off x="3803019" y="5637988"/>
              <a:ext cx="2112079" cy="2112079"/>
            </a:xfrm>
            <a:prstGeom prst="donut">
              <a:avLst/>
            </a:prstGeom>
            <a:gradFill>
              <a:gsLst>
                <a:gs pos="0">
                  <a:srgbClr val="0165C5">
                    <a:alpha val="79000"/>
                  </a:srgbClr>
                </a:gs>
                <a:gs pos="100000">
                  <a:srgbClr val="F2F9FF">
                    <a:alpha val="24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10" name="圆: 空心 9">
              <a:extLst>
                <a:ext uri="{FF2B5EF4-FFF2-40B4-BE49-F238E27FC236}">
                  <a16:creationId xmlns:a16="http://schemas.microsoft.com/office/drawing/2014/main" id="{75E2398A-7787-4807-869C-421FFA171FC4}"/>
                </a:ext>
              </a:extLst>
            </p:cNvPr>
            <p:cNvSpPr/>
            <p:nvPr/>
          </p:nvSpPr>
          <p:spPr>
            <a:xfrm>
              <a:off x="-4701492" y="-2690820"/>
              <a:ext cx="8409261" cy="8409261"/>
            </a:xfrm>
            <a:prstGeom prst="donut">
              <a:avLst>
                <a:gd name="adj" fmla="val 22554"/>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18" name="椭圆 17">
              <a:extLst>
                <a:ext uri="{FF2B5EF4-FFF2-40B4-BE49-F238E27FC236}">
                  <a16:creationId xmlns:a16="http://schemas.microsoft.com/office/drawing/2014/main" id="{F45D38DB-F7B0-1B78-F292-DA3C6216E2C8}"/>
                </a:ext>
              </a:extLst>
            </p:cNvPr>
            <p:cNvSpPr/>
            <p:nvPr/>
          </p:nvSpPr>
          <p:spPr>
            <a:xfrm>
              <a:off x="1299436" y="4345466"/>
              <a:ext cx="298468" cy="2984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B638D623-A715-DD1D-C082-669A57BC4126}"/>
                </a:ext>
              </a:extLst>
            </p:cNvPr>
            <p:cNvSpPr/>
            <p:nvPr/>
          </p:nvSpPr>
          <p:spPr>
            <a:xfrm>
              <a:off x="2766009" y="413304"/>
              <a:ext cx="726255" cy="7262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箭头: V 形 25">
            <a:extLst>
              <a:ext uri="{FF2B5EF4-FFF2-40B4-BE49-F238E27FC236}">
                <a16:creationId xmlns:a16="http://schemas.microsoft.com/office/drawing/2014/main" id="{6642D556-7D4A-58FB-491E-F8DE33A5C2E2}"/>
              </a:ext>
            </a:extLst>
          </p:cNvPr>
          <p:cNvSpPr/>
          <p:nvPr/>
        </p:nvSpPr>
        <p:spPr>
          <a:xfrm rot="5400000">
            <a:off x="7488154" y="5192116"/>
            <a:ext cx="275772" cy="275772"/>
          </a:xfrm>
          <a:prstGeom prst="chevron">
            <a:avLst/>
          </a:prstGeom>
          <a:solidFill>
            <a:srgbClr val="02B0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libaba PuHuiTi 3.0 55 Regular" pitchFamily="18" charset="-122"/>
              <a:ea typeface="Alibaba PuHuiTi 3.0 55 Regular" pitchFamily="18" charset="-122"/>
              <a:cs typeface="Alibaba PuHuiTi 3.0 55 Regular" pitchFamily="18" charset="-122"/>
            </a:endParaRPr>
          </a:p>
        </p:txBody>
      </p:sp>
    </p:spTree>
    <p:extLst>
      <p:ext uri="{BB962C8B-B14F-4D97-AF65-F5344CB8AC3E}">
        <p14:creationId xmlns:p14="http://schemas.microsoft.com/office/powerpoint/2010/main" val="89400343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anim calcmode="lin" valueType="num">
                                      <p:cBhvr>
                                        <p:cTn id="8" dur="500" fill="hold"/>
                                        <p:tgtEl>
                                          <p:spTgt spid="27"/>
                                        </p:tgtEl>
                                        <p:attrNameLst>
                                          <p:attrName>ppt_x</p:attrName>
                                        </p:attrNameLst>
                                      </p:cBhvr>
                                      <p:tavLst>
                                        <p:tav tm="0">
                                          <p:val>
                                            <p:strVal val="#ppt_x"/>
                                          </p:val>
                                        </p:tav>
                                        <p:tav tm="100000">
                                          <p:val>
                                            <p:strVal val="#ppt_x"/>
                                          </p:val>
                                        </p:tav>
                                      </p:tavLst>
                                    </p:anim>
                                    <p:anim calcmode="lin" valueType="num">
                                      <p:cBhvr>
                                        <p:cTn id="9" dur="500" fill="hold"/>
                                        <p:tgtEl>
                                          <p:spTgt spid="2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p:cTn id="13" dur="500" fill="hold"/>
                                        <p:tgtEl>
                                          <p:spTgt spid="24"/>
                                        </p:tgtEl>
                                        <p:attrNameLst>
                                          <p:attrName>ppt_w</p:attrName>
                                        </p:attrNameLst>
                                      </p:cBhvr>
                                      <p:tavLst>
                                        <p:tav tm="0">
                                          <p:val>
                                            <p:fltVal val="0"/>
                                          </p:val>
                                        </p:tav>
                                        <p:tav tm="100000">
                                          <p:val>
                                            <p:strVal val="#ppt_w"/>
                                          </p:val>
                                        </p:tav>
                                      </p:tavLst>
                                    </p:anim>
                                    <p:anim calcmode="lin" valueType="num">
                                      <p:cBhvr>
                                        <p:cTn id="14" dur="500" fill="hold"/>
                                        <p:tgtEl>
                                          <p:spTgt spid="24"/>
                                        </p:tgtEl>
                                        <p:attrNameLst>
                                          <p:attrName>ppt_h</p:attrName>
                                        </p:attrNameLst>
                                      </p:cBhvr>
                                      <p:tavLst>
                                        <p:tav tm="0">
                                          <p:val>
                                            <p:fltVal val="0"/>
                                          </p:val>
                                        </p:tav>
                                        <p:tav tm="100000">
                                          <p:val>
                                            <p:strVal val="#ppt_h"/>
                                          </p:val>
                                        </p:tav>
                                      </p:tavLst>
                                    </p:anim>
                                    <p:animEffect transition="in" filter="fade">
                                      <p:cBhvr>
                                        <p:cTn id="15" dur="500"/>
                                        <p:tgtEl>
                                          <p:spTgt spid="24"/>
                                        </p:tgtEl>
                                      </p:cBhvr>
                                    </p:animEffect>
                                  </p:childTnLst>
                                </p:cTn>
                              </p:par>
                            </p:childTnLst>
                          </p:cTn>
                        </p:par>
                        <p:par>
                          <p:cTn id="16" fill="hold">
                            <p:stCondLst>
                              <p:cond delay="1000"/>
                            </p:stCondLst>
                            <p:childTnLst>
                              <p:par>
                                <p:cTn id="17" presetID="16" presetClass="entr" presetSubtype="21"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inVertical)">
                                      <p:cBhvr>
                                        <p:cTn id="19" dur="500"/>
                                        <p:tgtEl>
                                          <p:spTgt spid="8"/>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left)">
                                      <p:cBhvr>
                                        <p:cTn id="23" dur="500"/>
                                        <p:tgtEl>
                                          <p:spTgt spid="20"/>
                                        </p:tgtEl>
                                      </p:cBhvr>
                                    </p:animEffect>
                                  </p:childTnLst>
                                </p:cTn>
                              </p:par>
                            </p:childTnLst>
                          </p:cTn>
                        </p:par>
                        <p:par>
                          <p:cTn id="24" fill="hold">
                            <p:stCondLst>
                              <p:cond delay="2000"/>
                            </p:stCondLst>
                            <p:childTnLst>
                              <p:par>
                                <p:cTn id="25" presetID="22" presetClass="entr" presetSubtype="4" fill="hold" grpId="0"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down)">
                                      <p:cBhvr>
                                        <p:cTn id="2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0" grpId="0"/>
      <p:bldP spid="2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EE151433-D45D-147B-B968-F3D154292519}"/>
              </a:ext>
            </a:extLst>
          </p:cNvPr>
          <p:cNvGrpSpPr/>
          <p:nvPr/>
        </p:nvGrpSpPr>
        <p:grpSpPr>
          <a:xfrm>
            <a:off x="985945" y="5424522"/>
            <a:ext cx="4664385" cy="959027"/>
            <a:chOff x="6409895" y="4253439"/>
            <a:chExt cx="4664385" cy="959027"/>
          </a:xfrm>
        </p:grpSpPr>
        <p:sp>
          <p:nvSpPr>
            <p:cNvPr id="30" name="椭圆 29"/>
            <p:cNvSpPr/>
            <p:nvPr/>
          </p:nvSpPr>
          <p:spPr>
            <a:xfrm>
              <a:off x="6409895" y="4370123"/>
              <a:ext cx="714694" cy="714694"/>
            </a:xfrm>
            <a:prstGeom prst="ellipse">
              <a:avLst/>
            </a:prstGeom>
            <a:solidFill>
              <a:srgbClr val="0463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dirty="0">
                <a:latin typeface="Alibaba PuHuiTi 3.0 55 Regular" pitchFamily="18" charset="-122"/>
                <a:ea typeface="Alibaba PuHuiTi 3.0 55 Regular" pitchFamily="18" charset="-122"/>
                <a:cs typeface="Alibaba PuHuiTi 3.0 55 Regular" pitchFamily="18" charset="-122"/>
                <a:sym typeface="+mn-lt"/>
              </a:endParaRPr>
            </a:p>
          </p:txBody>
        </p:sp>
        <p:grpSp>
          <p:nvGrpSpPr>
            <p:cNvPr id="6" name="组合 5">
              <a:extLst>
                <a:ext uri="{FF2B5EF4-FFF2-40B4-BE49-F238E27FC236}">
                  <a16:creationId xmlns:a16="http://schemas.microsoft.com/office/drawing/2014/main" id="{4A53BCC3-9257-8387-BC62-68A7C1F988C8}"/>
                </a:ext>
              </a:extLst>
            </p:cNvPr>
            <p:cNvGrpSpPr/>
            <p:nvPr/>
          </p:nvGrpSpPr>
          <p:grpSpPr>
            <a:xfrm>
              <a:off x="7257772" y="4253439"/>
              <a:ext cx="3816508" cy="959027"/>
              <a:chOff x="7257772" y="4268109"/>
              <a:chExt cx="3816508" cy="959027"/>
            </a:xfrm>
          </p:grpSpPr>
          <p:sp>
            <p:nvSpPr>
              <p:cNvPr id="33" name="文本框 32"/>
              <p:cNvSpPr txBox="1"/>
              <p:nvPr/>
            </p:nvSpPr>
            <p:spPr>
              <a:xfrm>
                <a:off x="7257772" y="4268109"/>
                <a:ext cx="1210588" cy="400110"/>
              </a:xfrm>
              <a:prstGeom prst="rect">
                <a:avLst/>
              </a:prstGeom>
              <a:noFill/>
            </p:spPr>
            <p:txBody>
              <a:bodyPr wrap="none" rtlCol="0">
                <a:spAutoFit/>
              </a:bodyPr>
              <a:lstStyle/>
              <a:p>
                <a:r>
                  <a:rPr lang="zh-CN" altLang="en-US" sz="2000" b="1" dirty="0">
                    <a:solidFill>
                      <a:srgbClr val="0463C4"/>
                    </a:solidFill>
                    <a:latin typeface="Alibaba PuHuiTi 3.0 55 Regular" pitchFamily="18" charset="-122"/>
                    <a:ea typeface="Alibaba PuHuiTi 3.0 55 Regular" pitchFamily="18" charset="-122"/>
                    <a:cs typeface="Alibaba PuHuiTi 3.0 55 Regular" pitchFamily="18" charset="-122"/>
                    <a:sym typeface="+mn-lt"/>
                  </a:rPr>
                  <a:t>前端展示</a:t>
                </a:r>
              </a:p>
            </p:txBody>
          </p:sp>
          <p:sp>
            <p:nvSpPr>
              <p:cNvPr id="34" name="文本框 33"/>
              <p:cNvSpPr txBox="1"/>
              <p:nvPr/>
            </p:nvSpPr>
            <p:spPr>
              <a:xfrm>
                <a:off x="7269495" y="4626138"/>
                <a:ext cx="3804785" cy="600998"/>
              </a:xfrm>
              <a:prstGeom prst="rect">
                <a:avLst/>
              </a:prstGeom>
              <a:noFill/>
            </p:spPr>
            <p:txBody>
              <a:bodyPr wrap="square" rtlCol="0">
                <a:spAutoFit/>
              </a:bodyPr>
              <a:lstStyle/>
              <a:p>
                <a:pPr>
                  <a:lnSpc>
                    <a:spcPts val="2000"/>
                  </a:lnSpc>
                </a:pPr>
                <a:r>
                  <a:rPr lang="zh-CN" altLang="en-US" sz="14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以不同的主题模版展示网站或者博客，主题包含配色、布局、内容展现形式等。</a:t>
                </a:r>
              </a:p>
            </p:txBody>
          </p:sp>
        </p:grpSp>
        <p:sp>
          <p:nvSpPr>
            <p:cNvPr id="32" name="arrow-pointing-left-circular-button_20407"/>
            <p:cNvSpPr>
              <a:spLocks noChangeAspect="1"/>
            </p:cNvSpPr>
            <p:nvPr/>
          </p:nvSpPr>
          <p:spPr bwMode="auto">
            <a:xfrm>
              <a:off x="6564680" y="4525167"/>
              <a:ext cx="405123" cy="404607"/>
            </a:xfrm>
            <a:custGeom>
              <a:avLst/>
              <a:gdLst>
                <a:gd name="T0" fmla="*/ 2307 w 4612"/>
                <a:gd name="T1" fmla="*/ 4614 h 4614"/>
                <a:gd name="T2" fmla="*/ 0 w 4612"/>
                <a:gd name="T3" fmla="*/ 2307 h 4614"/>
                <a:gd name="T4" fmla="*/ 2307 w 4612"/>
                <a:gd name="T5" fmla="*/ 0 h 4614"/>
                <a:gd name="T6" fmla="*/ 4612 w 4612"/>
                <a:gd name="T7" fmla="*/ 2227 h 4614"/>
                <a:gd name="T8" fmla="*/ 2031 w 4612"/>
                <a:gd name="T9" fmla="*/ 2222 h 4614"/>
                <a:gd name="T10" fmla="*/ 2479 w 4612"/>
                <a:gd name="T11" fmla="*/ 1775 h 4614"/>
                <a:gd name="T12" fmla="*/ 2367 w 4612"/>
                <a:gd name="T13" fmla="*/ 1662 h 4614"/>
                <a:gd name="T14" fmla="*/ 1727 w 4612"/>
                <a:gd name="T15" fmla="*/ 2302 h 4614"/>
                <a:gd name="T16" fmla="*/ 2378 w 4612"/>
                <a:gd name="T17" fmla="*/ 2952 h 4614"/>
                <a:gd name="T18" fmla="*/ 2490 w 4612"/>
                <a:gd name="T19" fmla="*/ 2840 h 4614"/>
                <a:gd name="T20" fmla="*/ 2032 w 4612"/>
                <a:gd name="T21" fmla="*/ 2381 h 4614"/>
                <a:gd name="T22" fmla="*/ 4612 w 4612"/>
                <a:gd name="T23" fmla="*/ 2387 h 4614"/>
                <a:gd name="T24" fmla="*/ 2307 w 4612"/>
                <a:gd name="T25" fmla="*/ 4614 h 4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12" h="4614">
                  <a:moveTo>
                    <a:pt x="2307" y="4614"/>
                  </a:moveTo>
                  <a:cubicBezTo>
                    <a:pt x="1035" y="4614"/>
                    <a:pt x="0" y="3579"/>
                    <a:pt x="0" y="2307"/>
                  </a:cubicBezTo>
                  <a:cubicBezTo>
                    <a:pt x="0" y="1035"/>
                    <a:pt x="1035" y="0"/>
                    <a:pt x="2307" y="0"/>
                  </a:cubicBezTo>
                  <a:cubicBezTo>
                    <a:pt x="3553" y="0"/>
                    <a:pt x="4570" y="992"/>
                    <a:pt x="4612" y="2227"/>
                  </a:cubicBezTo>
                  <a:lnTo>
                    <a:pt x="2031" y="2222"/>
                  </a:lnTo>
                  <a:lnTo>
                    <a:pt x="2479" y="1775"/>
                  </a:lnTo>
                  <a:lnTo>
                    <a:pt x="2367" y="1662"/>
                  </a:lnTo>
                  <a:lnTo>
                    <a:pt x="1727" y="2302"/>
                  </a:lnTo>
                  <a:lnTo>
                    <a:pt x="2378" y="2952"/>
                  </a:lnTo>
                  <a:lnTo>
                    <a:pt x="2490" y="2840"/>
                  </a:lnTo>
                  <a:lnTo>
                    <a:pt x="2032" y="2381"/>
                  </a:lnTo>
                  <a:lnTo>
                    <a:pt x="4612" y="2387"/>
                  </a:lnTo>
                  <a:cubicBezTo>
                    <a:pt x="4570" y="3622"/>
                    <a:pt x="3553" y="4614"/>
                    <a:pt x="2307" y="4614"/>
                  </a:cubicBezTo>
                  <a:close/>
                </a:path>
              </a:pathLst>
            </a:custGeom>
            <a:solidFill>
              <a:schemeClr val="bg1"/>
            </a:solidFill>
            <a:ln>
              <a:noFill/>
            </a:ln>
          </p:spPr>
          <p:txBody>
            <a:bodyPr/>
            <a:lstStyle/>
            <a:p>
              <a:endParaRPr lang="zh-CN" altLang="en-US" dirty="0">
                <a:latin typeface="Alibaba PuHuiTi 3.0 55 Regular" pitchFamily="18" charset="-122"/>
                <a:ea typeface="Alibaba PuHuiTi 3.0 55 Regular" pitchFamily="18" charset="-122"/>
                <a:cs typeface="Alibaba PuHuiTi 3.0 55 Regular" pitchFamily="18" charset="-122"/>
                <a:sym typeface="+mn-lt"/>
              </a:endParaRPr>
            </a:p>
          </p:txBody>
        </p:sp>
      </p:grpSp>
      <p:sp>
        <p:nvSpPr>
          <p:cNvPr id="2" name="标题 1">
            <a:extLst>
              <a:ext uri="{FF2B5EF4-FFF2-40B4-BE49-F238E27FC236}">
                <a16:creationId xmlns:a16="http://schemas.microsoft.com/office/drawing/2014/main" id="{1523FF9C-7AED-4B2F-B513-B543132B09CB}"/>
              </a:ext>
            </a:extLst>
          </p:cNvPr>
          <p:cNvSpPr>
            <a:spLocks noGrp="1"/>
          </p:cNvSpPr>
          <p:nvPr>
            <p:ph type="title"/>
          </p:nvPr>
        </p:nvSpPr>
        <p:spPr/>
        <p:txBody>
          <a:bodyPr>
            <a:normAutofit/>
          </a:bodyPr>
          <a:lstStyle/>
          <a:p>
            <a:r>
              <a:rPr lang="en-US" altLang="zh-CN" dirty="0"/>
              <a:t>Halo</a:t>
            </a:r>
            <a:r>
              <a:rPr lang="zh-CN" altLang="en-US" dirty="0"/>
              <a:t> 开源项目</a:t>
            </a:r>
          </a:p>
        </p:txBody>
      </p:sp>
      <p:grpSp>
        <p:nvGrpSpPr>
          <p:cNvPr id="29" name="组合 28">
            <a:extLst>
              <a:ext uri="{FF2B5EF4-FFF2-40B4-BE49-F238E27FC236}">
                <a16:creationId xmlns:a16="http://schemas.microsoft.com/office/drawing/2014/main" id="{4CC500FD-29BB-E989-6743-29862400CD31}"/>
              </a:ext>
            </a:extLst>
          </p:cNvPr>
          <p:cNvGrpSpPr/>
          <p:nvPr/>
        </p:nvGrpSpPr>
        <p:grpSpPr>
          <a:xfrm>
            <a:off x="6386885" y="5461412"/>
            <a:ext cx="4664385" cy="959027"/>
            <a:chOff x="6409895" y="4253439"/>
            <a:chExt cx="4664385" cy="959027"/>
          </a:xfrm>
        </p:grpSpPr>
        <p:sp>
          <p:nvSpPr>
            <p:cNvPr id="31" name="椭圆 30">
              <a:extLst>
                <a:ext uri="{FF2B5EF4-FFF2-40B4-BE49-F238E27FC236}">
                  <a16:creationId xmlns:a16="http://schemas.microsoft.com/office/drawing/2014/main" id="{7AF8D637-9296-0A4C-7564-8C239E0F4324}"/>
                </a:ext>
              </a:extLst>
            </p:cNvPr>
            <p:cNvSpPr/>
            <p:nvPr/>
          </p:nvSpPr>
          <p:spPr>
            <a:xfrm>
              <a:off x="6409895" y="4370123"/>
              <a:ext cx="714694" cy="714694"/>
            </a:xfrm>
            <a:prstGeom prst="ellipse">
              <a:avLst/>
            </a:prstGeom>
            <a:solidFill>
              <a:srgbClr val="0463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dirty="0">
                <a:latin typeface="Alibaba PuHuiTi 3.0 55 Regular" pitchFamily="18" charset="-122"/>
                <a:ea typeface="Alibaba PuHuiTi 3.0 55 Regular" pitchFamily="18" charset="-122"/>
                <a:cs typeface="Alibaba PuHuiTi 3.0 55 Regular" pitchFamily="18" charset="-122"/>
                <a:sym typeface="+mn-lt"/>
              </a:endParaRPr>
            </a:p>
          </p:txBody>
        </p:sp>
        <p:grpSp>
          <p:nvGrpSpPr>
            <p:cNvPr id="35" name="组合 34">
              <a:extLst>
                <a:ext uri="{FF2B5EF4-FFF2-40B4-BE49-F238E27FC236}">
                  <a16:creationId xmlns:a16="http://schemas.microsoft.com/office/drawing/2014/main" id="{6C419575-5AB4-5EC3-42DE-AB3132642C0B}"/>
                </a:ext>
              </a:extLst>
            </p:cNvPr>
            <p:cNvGrpSpPr/>
            <p:nvPr/>
          </p:nvGrpSpPr>
          <p:grpSpPr>
            <a:xfrm>
              <a:off x="7257772" y="4253439"/>
              <a:ext cx="3816508" cy="959027"/>
              <a:chOff x="7257772" y="4268109"/>
              <a:chExt cx="3816508" cy="959027"/>
            </a:xfrm>
          </p:grpSpPr>
          <p:sp>
            <p:nvSpPr>
              <p:cNvPr id="39" name="文本框 38">
                <a:extLst>
                  <a:ext uri="{FF2B5EF4-FFF2-40B4-BE49-F238E27FC236}">
                    <a16:creationId xmlns:a16="http://schemas.microsoft.com/office/drawing/2014/main" id="{FC8C1C95-4606-8871-3693-FD92DDED2751}"/>
                  </a:ext>
                </a:extLst>
              </p:cNvPr>
              <p:cNvSpPr txBox="1"/>
              <p:nvPr/>
            </p:nvSpPr>
            <p:spPr>
              <a:xfrm>
                <a:off x="7257772" y="4268109"/>
                <a:ext cx="1210588" cy="400110"/>
              </a:xfrm>
              <a:prstGeom prst="rect">
                <a:avLst/>
              </a:prstGeom>
              <a:noFill/>
            </p:spPr>
            <p:txBody>
              <a:bodyPr wrap="none" rtlCol="0">
                <a:spAutoFit/>
              </a:bodyPr>
              <a:lstStyle/>
              <a:p>
                <a:r>
                  <a:rPr lang="zh-CN" altLang="en-US" sz="2000" b="1" dirty="0">
                    <a:solidFill>
                      <a:srgbClr val="0463C4"/>
                    </a:solidFill>
                    <a:latin typeface="Alibaba PuHuiTi 3.0 55 Regular" pitchFamily="18" charset="-122"/>
                    <a:ea typeface="Alibaba PuHuiTi 3.0 55 Regular" pitchFamily="18" charset="-122"/>
                    <a:cs typeface="Alibaba PuHuiTi 3.0 55 Regular" pitchFamily="18" charset="-122"/>
                    <a:sym typeface="+mn-lt"/>
                  </a:rPr>
                  <a:t>后端管理</a:t>
                </a:r>
              </a:p>
            </p:txBody>
          </p:sp>
          <p:sp>
            <p:nvSpPr>
              <p:cNvPr id="42" name="文本框 41">
                <a:extLst>
                  <a:ext uri="{FF2B5EF4-FFF2-40B4-BE49-F238E27FC236}">
                    <a16:creationId xmlns:a16="http://schemas.microsoft.com/office/drawing/2014/main" id="{2DA57655-56AD-2CEC-31C8-07681BC4150F}"/>
                  </a:ext>
                </a:extLst>
              </p:cNvPr>
              <p:cNvSpPr txBox="1"/>
              <p:nvPr/>
            </p:nvSpPr>
            <p:spPr>
              <a:xfrm>
                <a:off x="7269495" y="4626138"/>
                <a:ext cx="3804785" cy="600998"/>
              </a:xfrm>
              <a:prstGeom prst="rect">
                <a:avLst/>
              </a:prstGeom>
              <a:noFill/>
            </p:spPr>
            <p:txBody>
              <a:bodyPr wrap="square" rtlCol="0">
                <a:spAutoFit/>
              </a:bodyPr>
              <a:lstStyle/>
              <a:p>
                <a:pPr>
                  <a:lnSpc>
                    <a:spcPts val="2000"/>
                  </a:lnSpc>
                </a:pPr>
                <a:r>
                  <a:rPr lang="zh-CN" altLang="en-US" sz="14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通过后台完成文章、图片、附件、表单等内容的编辑、发布，管理配置前端展示样式。</a:t>
                </a:r>
              </a:p>
            </p:txBody>
          </p:sp>
        </p:grpSp>
        <p:sp>
          <p:nvSpPr>
            <p:cNvPr id="37" name="arrow-pointing-left-circular-button_20407">
              <a:extLst>
                <a:ext uri="{FF2B5EF4-FFF2-40B4-BE49-F238E27FC236}">
                  <a16:creationId xmlns:a16="http://schemas.microsoft.com/office/drawing/2014/main" id="{EAA64F45-6A7B-B564-4F6F-11804356BD0D}"/>
                </a:ext>
              </a:extLst>
            </p:cNvPr>
            <p:cNvSpPr>
              <a:spLocks noChangeAspect="1"/>
            </p:cNvSpPr>
            <p:nvPr/>
          </p:nvSpPr>
          <p:spPr bwMode="auto">
            <a:xfrm>
              <a:off x="6564680" y="4525167"/>
              <a:ext cx="405123" cy="404607"/>
            </a:xfrm>
            <a:custGeom>
              <a:avLst/>
              <a:gdLst>
                <a:gd name="T0" fmla="*/ 2307 w 4612"/>
                <a:gd name="T1" fmla="*/ 4614 h 4614"/>
                <a:gd name="T2" fmla="*/ 0 w 4612"/>
                <a:gd name="T3" fmla="*/ 2307 h 4614"/>
                <a:gd name="T4" fmla="*/ 2307 w 4612"/>
                <a:gd name="T5" fmla="*/ 0 h 4614"/>
                <a:gd name="T6" fmla="*/ 4612 w 4612"/>
                <a:gd name="T7" fmla="*/ 2227 h 4614"/>
                <a:gd name="T8" fmla="*/ 2031 w 4612"/>
                <a:gd name="T9" fmla="*/ 2222 h 4614"/>
                <a:gd name="T10" fmla="*/ 2479 w 4612"/>
                <a:gd name="T11" fmla="*/ 1775 h 4614"/>
                <a:gd name="T12" fmla="*/ 2367 w 4612"/>
                <a:gd name="T13" fmla="*/ 1662 h 4614"/>
                <a:gd name="T14" fmla="*/ 1727 w 4612"/>
                <a:gd name="T15" fmla="*/ 2302 h 4614"/>
                <a:gd name="T16" fmla="*/ 2378 w 4612"/>
                <a:gd name="T17" fmla="*/ 2952 h 4614"/>
                <a:gd name="T18" fmla="*/ 2490 w 4612"/>
                <a:gd name="T19" fmla="*/ 2840 h 4614"/>
                <a:gd name="T20" fmla="*/ 2032 w 4612"/>
                <a:gd name="T21" fmla="*/ 2381 h 4614"/>
                <a:gd name="T22" fmla="*/ 4612 w 4612"/>
                <a:gd name="T23" fmla="*/ 2387 h 4614"/>
                <a:gd name="T24" fmla="*/ 2307 w 4612"/>
                <a:gd name="T25" fmla="*/ 4614 h 4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12" h="4614">
                  <a:moveTo>
                    <a:pt x="2307" y="4614"/>
                  </a:moveTo>
                  <a:cubicBezTo>
                    <a:pt x="1035" y="4614"/>
                    <a:pt x="0" y="3579"/>
                    <a:pt x="0" y="2307"/>
                  </a:cubicBezTo>
                  <a:cubicBezTo>
                    <a:pt x="0" y="1035"/>
                    <a:pt x="1035" y="0"/>
                    <a:pt x="2307" y="0"/>
                  </a:cubicBezTo>
                  <a:cubicBezTo>
                    <a:pt x="3553" y="0"/>
                    <a:pt x="4570" y="992"/>
                    <a:pt x="4612" y="2227"/>
                  </a:cubicBezTo>
                  <a:lnTo>
                    <a:pt x="2031" y="2222"/>
                  </a:lnTo>
                  <a:lnTo>
                    <a:pt x="2479" y="1775"/>
                  </a:lnTo>
                  <a:lnTo>
                    <a:pt x="2367" y="1662"/>
                  </a:lnTo>
                  <a:lnTo>
                    <a:pt x="1727" y="2302"/>
                  </a:lnTo>
                  <a:lnTo>
                    <a:pt x="2378" y="2952"/>
                  </a:lnTo>
                  <a:lnTo>
                    <a:pt x="2490" y="2840"/>
                  </a:lnTo>
                  <a:lnTo>
                    <a:pt x="2032" y="2381"/>
                  </a:lnTo>
                  <a:lnTo>
                    <a:pt x="4612" y="2387"/>
                  </a:lnTo>
                  <a:cubicBezTo>
                    <a:pt x="4570" y="3622"/>
                    <a:pt x="3553" y="4614"/>
                    <a:pt x="2307" y="4614"/>
                  </a:cubicBezTo>
                  <a:close/>
                </a:path>
              </a:pathLst>
            </a:custGeom>
            <a:solidFill>
              <a:schemeClr val="bg1"/>
            </a:solidFill>
            <a:ln>
              <a:noFill/>
            </a:ln>
          </p:spPr>
          <p:txBody>
            <a:bodyPr/>
            <a:lstStyle/>
            <a:p>
              <a:endParaRPr lang="zh-CN" altLang="en-US" dirty="0">
                <a:latin typeface="Alibaba PuHuiTi 3.0 55 Regular" pitchFamily="18" charset="-122"/>
                <a:ea typeface="Alibaba PuHuiTi 3.0 55 Regular" pitchFamily="18" charset="-122"/>
                <a:cs typeface="Alibaba PuHuiTi 3.0 55 Regular" pitchFamily="18" charset="-122"/>
                <a:sym typeface="+mn-lt"/>
              </a:endParaRPr>
            </a:p>
          </p:txBody>
        </p:sp>
      </p:grpSp>
      <p:pic>
        <p:nvPicPr>
          <p:cNvPr id="3" name="图片 2">
            <a:extLst>
              <a:ext uri="{FF2B5EF4-FFF2-40B4-BE49-F238E27FC236}">
                <a16:creationId xmlns:a16="http://schemas.microsoft.com/office/drawing/2014/main" id="{5D4E68CA-98EE-D64D-A3FA-E5A11AAFC3B2}"/>
              </a:ext>
            </a:extLst>
          </p:cNvPr>
          <p:cNvPicPr>
            <a:picLocks noChangeAspect="1"/>
          </p:cNvPicPr>
          <p:nvPr/>
        </p:nvPicPr>
        <p:blipFill>
          <a:blip r:embed="rId3"/>
          <a:stretch>
            <a:fillRect/>
          </a:stretch>
        </p:blipFill>
        <p:spPr>
          <a:xfrm>
            <a:off x="1115478" y="2314874"/>
            <a:ext cx="4544424" cy="2960761"/>
          </a:xfrm>
          <a:prstGeom prst="rect">
            <a:avLst/>
          </a:prstGeom>
          <a:ln>
            <a:noFill/>
          </a:ln>
          <a:effectLst>
            <a:outerShdw blurRad="292100" dist="139700" dir="2700000" algn="tl" rotWithShape="0">
              <a:srgbClr val="333333">
                <a:alpha val="65000"/>
              </a:srgbClr>
            </a:outerShdw>
          </a:effectLst>
        </p:spPr>
      </p:pic>
      <p:pic>
        <p:nvPicPr>
          <p:cNvPr id="4" name="图片 3">
            <a:extLst>
              <a:ext uri="{FF2B5EF4-FFF2-40B4-BE49-F238E27FC236}">
                <a16:creationId xmlns:a16="http://schemas.microsoft.com/office/drawing/2014/main" id="{BF3C99D5-3340-1A40-B421-C851C54382D9}"/>
              </a:ext>
            </a:extLst>
          </p:cNvPr>
          <p:cNvPicPr>
            <a:picLocks noChangeAspect="1"/>
          </p:cNvPicPr>
          <p:nvPr/>
        </p:nvPicPr>
        <p:blipFill>
          <a:blip r:embed="rId4"/>
          <a:stretch>
            <a:fillRect/>
          </a:stretch>
        </p:blipFill>
        <p:spPr>
          <a:xfrm>
            <a:off x="740934" y="1240821"/>
            <a:ext cx="10609684" cy="981438"/>
          </a:xfrm>
          <a:prstGeom prst="rect">
            <a:avLst/>
          </a:prstGeom>
        </p:spPr>
      </p:pic>
      <p:sp>
        <p:nvSpPr>
          <p:cNvPr id="22" name="文本框 21">
            <a:extLst>
              <a:ext uri="{FF2B5EF4-FFF2-40B4-BE49-F238E27FC236}">
                <a16:creationId xmlns:a16="http://schemas.microsoft.com/office/drawing/2014/main" id="{5594BBF9-3B36-F249-B125-4FD4C4A359E2}"/>
              </a:ext>
            </a:extLst>
          </p:cNvPr>
          <p:cNvSpPr txBox="1"/>
          <p:nvPr/>
        </p:nvSpPr>
        <p:spPr>
          <a:xfrm>
            <a:off x="847744" y="1118933"/>
            <a:ext cx="1972156" cy="276999"/>
          </a:xfrm>
          <a:prstGeom prst="rect">
            <a:avLst/>
          </a:prstGeom>
          <a:noFill/>
        </p:spPr>
        <p:txBody>
          <a:bodyPr wrap="square">
            <a:spAutoFit/>
          </a:bodyPr>
          <a:lstStyle/>
          <a:p>
            <a:pPr lvl="0" algn="l">
              <a:buClrTx/>
              <a:buSzTx/>
            </a:pPr>
            <a:r>
              <a:rPr lang="en" altLang="zh-CN" sz="1200" dirty="0">
                <a:solidFill>
                  <a:schemeClr val="dk1">
                    <a:lumMod val="65000"/>
                    <a:lumOff val="35000"/>
                  </a:schemeClr>
                </a:solidFill>
                <a:ea typeface="汉仪君黑-55W" panose="00020600040101010101" charset="-122"/>
                <a:cs typeface="微软雅黑" charset="0"/>
                <a:sym typeface="+mn-ea"/>
              </a:rPr>
              <a:t>GitHub </a:t>
            </a:r>
            <a:r>
              <a:rPr lang="zh-CN" altLang="en-US" sz="1200" dirty="0">
                <a:solidFill>
                  <a:schemeClr val="dk1">
                    <a:lumMod val="65000"/>
                    <a:lumOff val="35000"/>
                  </a:schemeClr>
                </a:solidFill>
                <a:ea typeface="汉仪君黑-55W" panose="00020600040101010101" charset="-122"/>
                <a:cs typeface="微软雅黑" charset="0"/>
                <a:sym typeface="+mn-ea"/>
              </a:rPr>
              <a:t>全球前 </a:t>
            </a:r>
            <a:r>
              <a:rPr lang="en-US" altLang="zh-CN" sz="1200" dirty="0">
                <a:solidFill>
                  <a:schemeClr val="dk1">
                    <a:lumMod val="65000"/>
                    <a:lumOff val="35000"/>
                  </a:schemeClr>
                </a:solidFill>
                <a:ea typeface="汉仪君黑-55W" panose="00020600040101010101" charset="-122"/>
                <a:cs typeface="微软雅黑" charset="0"/>
                <a:sym typeface="+mn-ea"/>
              </a:rPr>
              <a:t>600</a:t>
            </a:r>
            <a:r>
              <a:rPr lang="zh-CN" altLang="en-US" sz="1200" dirty="0">
                <a:solidFill>
                  <a:schemeClr val="dk1">
                    <a:lumMod val="65000"/>
                    <a:lumOff val="35000"/>
                  </a:schemeClr>
                </a:solidFill>
                <a:ea typeface="汉仪君黑-55W" panose="00020600040101010101" charset="-122"/>
                <a:cs typeface="微软雅黑" charset="0"/>
                <a:sym typeface="+mn-ea"/>
              </a:rPr>
              <a:t> </a:t>
            </a:r>
          </a:p>
        </p:txBody>
      </p:sp>
      <p:pic>
        <p:nvPicPr>
          <p:cNvPr id="11" name="图片 10">
            <a:extLst>
              <a:ext uri="{FF2B5EF4-FFF2-40B4-BE49-F238E27FC236}">
                <a16:creationId xmlns:a16="http://schemas.microsoft.com/office/drawing/2014/main" id="{1F547DBD-17A8-E446-BDC9-B850A44C3381}"/>
              </a:ext>
            </a:extLst>
          </p:cNvPr>
          <p:cNvPicPr>
            <a:picLocks noChangeAspect="1"/>
          </p:cNvPicPr>
          <p:nvPr/>
        </p:nvPicPr>
        <p:blipFill>
          <a:blip r:embed="rId5"/>
          <a:stretch>
            <a:fillRect/>
          </a:stretch>
        </p:blipFill>
        <p:spPr>
          <a:xfrm>
            <a:off x="6532099" y="2319035"/>
            <a:ext cx="4544424" cy="2989329"/>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slow"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EE151433-D45D-147B-B968-F3D154292519}"/>
              </a:ext>
            </a:extLst>
          </p:cNvPr>
          <p:cNvGrpSpPr/>
          <p:nvPr/>
        </p:nvGrpSpPr>
        <p:grpSpPr>
          <a:xfrm>
            <a:off x="873646" y="5157204"/>
            <a:ext cx="5059831" cy="1004360"/>
            <a:chOff x="6409895" y="4253439"/>
            <a:chExt cx="5059831" cy="1004360"/>
          </a:xfrm>
        </p:grpSpPr>
        <p:sp>
          <p:nvSpPr>
            <p:cNvPr id="30" name="椭圆 29"/>
            <p:cNvSpPr/>
            <p:nvPr/>
          </p:nvSpPr>
          <p:spPr>
            <a:xfrm>
              <a:off x="6409895" y="4370123"/>
              <a:ext cx="714694" cy="714694"/>
            </a:xfrm>
            <a:prstGeom prst="ellipse">
              <a:avLst/>
            </a:prstGeom>
            <a:solidFill>
              <a:srgbClr val="0463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dirty="0">
                <a:latin typeface="Alibaba PuHuiTi 3.0 55 Regular" pitchFamily="18" charset="-122"/>
                <a:ea typeface="Alibaba PuHuiTi 3.0 55 Regular" pitchFamily="18" charset="-122"/>
                <a:cs typeface="Alibaba PuHuiTi 3.0 55 Regular" pitchFamily="18" charset="-122"/>
                <a:sym typeface="+mn-lt"/>
              </a:endParaRPr>
            </a:p>
          </p:txBody>
        </p:sp>
        <p:grpSp>
          <p:nvGrpSpPr>
            <p:cNvPr id="6" name="组合 5">
              <a:extLst>
                <a:ext uri="{FF2B5EF4-FFF2-40B4-BE49-F238E27FC236}">
                  <a16:creationId xmlns:a16="http://schemas.microsoft.com/office/drawing/2014/main" id="{4A53BCC3-9257-8387-BC62-68A7C1F988C8}"/>
                </a:ext>
              </a:extLst>
            </p:cNvPr>
            <p:cNvGrpSpPr/>
            <p:nvPr/>
          </p:nvGrpSpPr>
          <p:grpSpPr>
            <a:xfrm>
              <a:off x="7257772" y="4253439"/>
              <a:ext cx="4211954" cy="1004360"/>
              <a:chOff x="7257772" y="4268109"/>
              <a:chExt cx="4211954" cy="1004360"/>
            </a:xfrm>
          </p:grpSpPr>
          <p:sp>
            <p:nvSpPr>
              <p:cNvPr id="33" name="文本框 32"/>
              <p:cNvSpPr txBox="1"/>
              <p:nvPr/>
            </p:nvSpPr>
            <p:spPr>
              <a:xfrm>
                <a:off x="7257772" y="4268109"/>
                <a:ext cx="2198038" cy="400110"/>
              </a:xfrm>
              <a:prstGeom prst="rect">
                <a:avLst/>
              </a:prstGeom>
              <a:noFill/>
            </p:spPr>
            <p:txBody>
              <a:bodyPr wrap="none" rtlCol="0">
                <a:spAutoFit/>
              </a:bodyPr>
              <a:lstStyle/>
              <a:p>
                <a:r>
                  <a:rPr lang="zh-CN" altLang="en-US" sz="2000" b="1" dirty="0">
                    <a:solidFill>
                      <a:srgbClr val="0463C4"/>
                    </a:solidFill>
                    <a:latin typeface="Alibaba PuHuiTi 3.0 55 Regular" pitchFamily="18" charset="-122"/>
                    <a:ea typeface="Alibaba PuHuiTi 3.0 55 Regular" pitchFamily="18" charset="-122"/>
                    <a:cs typeface="Alibaba PuHuiTi 3.0 55 Regular" pitchFamily="18" charset="-122"/>
                    <a:sym typeface="+mn-lt"/>
                  </a:rPr>
                  <a:t>可插拔的插件机制</a:t>
                </a:r>
              </a:p>
            </p:txBody>
          </p:sp>
          <p:sp>
            <p:nvSpPr>
              <p:cNvPr id="34" name="文本框 33"/>
              <p:cNvSpPr txBox="1"/>
              <p:nvPr/>
            </p:nvSpPr>
            <p:spPr>
              <a:xfrm>
                <a:off x="7269495" y="4626138"/>
                <a:ext cx="4200231" cy="646331"/>
              </a:xfrm>
              <a:prstGeom prst="rect">
                <a:avLst/>
              </a:prstGeom>
              <a:noFill/>
            </p:spPr>
            <p:txBody>
              <a:bodyPr wrap="square" rtlCol="0">
                <a:spAutoFit/>
              </a:bodyPr>
              <a:lstStyle/>
              <a:p>
                <a:r>
                  <a:rPr lang="en" altLang="zh-CN" sz="12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Halo </a:t>
                </a:r>
                <a:r>
                  <a:rPr lang="zh-CN" altLang="en-US" sz="12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采用可插拔架构，功能模块之间耦合度低、灵活性提高。支持用户按需安装、卸载插件，操作便捷。同时提供插件开发接口以确保较高扩展性和可维护性。</a:t>
                </a:r>
              </a:p>
            </p:txBody>
          </p:sp>
        </p:grpSp>
        <p:sp>
          <p:nvSpPr>
            <p:cNvPr id="32" name="arrow-pointing-left-circular-button_20407"/>
            <p:cNvSpPr>
              <a:spLocks noChangeAspect="1"/>
            </p:cNvSpPr>
            <p:nvPr/>
          </p:nvSpPr>
          <p:spPr bwMode="auto">
            <a:xfrm>
              <a:off x="6564680" y="4525167"/>
              <a:ext cx="405123" cy="404607"/>
            </a:xfrm>
            <a:custGeom>
              <a:avLst/>
              <a:gdLst>
                <a:gd name="T0" fmla="*/ 2307 w 4612"/>
                <a:gd name="T1" fmla="*/ 4614 h 4614"/>
                <a:gd name="T2" fmla="*/ 0 w 4612"/>
                <a:gd name="T3" fmla="*/ 2307 h 4614"/>
                <a:gd name="T4" fmla="*/ 2307 w 4612"/>
                <a:gd name="T5" fmla="*/ 0 h 4614"/>
                <a:gd name="T6" fmla="*/ 4612 w 4612"/>
                <a:gd name="T7" fmla="*/ 2227 h 4614"/>
                <a:gd name="T8" fmla="*/ 2031 w 4612"/>
                <a:gd name="T9" fmla="*/ 2222 h 4614"/>
                <a:gd name="T10" fmla="*/ 2479 w 4612"/>
                <a:gd name="T11" fmla="*/ 1775 h 4614"/>
                <a:gd name="T12" fmla="*/ 2367 w 4612"/>
                <a:gd name="T13" fmla="*/ 1662 h 4614"/>
                <a:gd name="T14" fmla="*/ 1727 w 4612"/>
                <a:gd name="T15" fmla="*/ 2302 h 4614"/>
                <a:gd name="T16" fmla="*/ 2378 w 4612"/>
                <a:gd name="T17" fmla="*/ 2952 h 4614"/>
                <a:gd name="T18" fmla="*/ 2490 w 4612"/>
                <a:gd name="T19" fmla="*/ 2840 h 4614"/>
                <a:gd name="T20" fmla="*/ 2032 w 4612"/>
                <a:gd name="T21" fmla="*/ 2381 h 4614"/>
                <a:gd name="T22" fmla="*/ 4612 w 4612"/>
                <a:gd name="T23" fmla="*/ 2387 h 4614"/>
                <a:gd name="T24" fmla="*/ 2307 w 4612"/>
                <a:gd name="T25" fmla="*/ 4614 h 4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12" h="4614">
                  <a:moveTo>
                    <a:pt x="2307" y="4614"/>
                  </a:moveTo>
                  <a:cubicBezTo>
                    <a:pt x="1035" y="4614"/>
                    <a:pt x="0" y="3579"/>
                    <a:pt x="0" y="2307"/>
                  </a:cubicBezTo>
                  <a:cubicBezTo>
                    <a:pt x="0" y="1035"/>
                    <a:pt x="1035" y="0"/>
                    <a:pt x="2307" y="0"/>
                  </a:cubicBezTo>
                  <a:cubicBezTo>
                    <a:pt x="3553" y="0"/>
                    <a:pt x="4570" y="992"/>
                    <a:pt x="4612" y="2227"/>
                  </a:cubicBezTo>
                  <a:lnTo>
                    <a:pt x="2031" y="2222"/>
                  </a:lnTo>
                  <a:lnTo>
                    <a:pt x="2479" y="1775"/>
                  </a:lnTo>
                  <a:lnTo>
                    <a:pt x="2367" y="1662"/>
                  </a:lnTo>
                  <a:lnTo>
                    <a:pt x="1727" y="2302"/>
                  </a:lnTo>
                  <a:lnTo>
                    <a:pt x="2378" y="2952"/>
                  </a:lnTo>
                  <a:lnTo>
                    <a:pt x="2490" y="2840"/>
                  </a:lnTo>
                  <a:lnTo>
                    <a:pt x="2032" y="2381"/>
                  </a:lnTo>
                  <a:lnTo>
                    <a:pt x="4612" y="2387"/>
                  </a:lnTo>
                  <a:cubicBezTo>
                    <a:pt x="4570" y="3622"/>
                    <a:pt x="3553" y="4614"/>
                    <a:pt x="2307" y="4614"/>
                  </a:cubicBezTo>
                  <a:close/>
                </a:path>
              </a:pathLst>
            </a:custGeom>
            <a:solidFill>
              <a:schemeClr val="bg1"/>
            </a:solidFill>
            <a:ln>
              <a:noFill/>
            </a:ln>
          </p:spPr>
          <p:txBody>
            <a:bodyPr/>
            <a:lstStyle/>
            <a:p>
              <a:endParaRPr lang="zh-CN" altLang="en-US" dirty="0">
                <a:latin typeface="Alibaba PuHuiTi 3.0 55 Regular" pitchFamily="18" charset="-122"/>
                <a:ea typeface="Alibaba PuHuiTi 3.0 55 Regular" pitchFamily="18" charset="-122"/>
                <a:cs typeface="Alibaba PuHuiTi 3.0 55 Regular" pitchFamily="18" charset="-122"/>
                <a:sym typeface="+mn-lt"/>
              </a:endParaRPr>
            </a:p>
          </p:txBody>
        </p:sp>
      </p:grpSp>
      <p:sp>
        <p:nvSpPr>
          <p:cNvPr id="2" name="标题 1">
            <a:extLst>
              <a:ext uri="{FF2B5EF4-FFF2-40B4-BE49-F238E27FC236}">
                <a16:creationId xmlns:a16="http://schemas.microsoft.com/office/drawing/2014/main" id="{1523FF9C-7AED-4B2F-B513-B543132B09CB}"/>
              </a:ext>
            </a:extLst>
          </p:cNvPr>
          <p:cNvSpPr>
            <a:spLocks noGrp="1"/>
          </p:cNvSpPr>
          <p:nvPr>
            <p:ph type="title"/>
          </p:nvPr>
        </p:nvSpPr>
        <p:spPr/>
        <p:txBody>
          <a:bodyPr>
            <a:normAutofit/>
          </a:bodyPr>
          <a:lstStyle/>
          <a:p>
            <a:r>
              <a:rPr lang="en-US" altLang="zh-CN" dirty="0"/>
              <a:t>Halo</a:t>
            </a:r>
            <a:r>
              <a:rPr lang="zh-CN" altLang="en-US" dirty="0"/>
              <a:t> 插件及主题模版架构体系</a:t>
            </a:r>
          </a:p>
        </p:txBody>
      </p:sp>
      <p:grpSp>
        <p:nvGrpSpPr>
          <p:cNvPr id="29" name="组合 28">
            <a:extLst>
              <a:ext uri="{FF2B5EF4-FFF2-40B4-BE49-F238E27FC236}">
                <a16:creationId xmlns:a16="http://schemas.microsoft.com/office/drawing/2014/main" id="{4CC500FD-29BB-E989-6743-29862400CD31}"/>
              </a:ext>
            </a:extLst>
          </p:cNvPr>
          <p:cNvGrpSpPr/>
          <p:nvPr/>
        </p:nvGrpSpPr>
        <p:grpSpPr>
          <a:xfrm>
            <a:off x="6302666" y="5157204"/>
            <a:ext cx="5059831" cy="1004360"/>
            <a:chOff x="6409895" y="4253439"/>
            <a:chExt cx="5059831" cy="1004360"/>
          </a:xfrm>
        </p:grpSpPr>
        <p:sp>
          <p:nvSpPr>
            <p:cNvPr id="31" name="椭圆 30">
              <a:extLst>
                <a:ext uri="{FF2B5EF4-FFF2-40B4-BE49-F238E27FC236}">
                  <a16:creationId xmlns:a16="http://schemas.microsoft.com/office/drawing/2014/main" id="{7AF8D637-9296-0A4C-7564-8C239E0F4324}"/>
                </a:ext>
              </a:extLst>
            </p:cNvPr>
            <p:cNvSpPr/>
            <p:nvPr/>
          </p:nvSpPr>
          <p:spPr>
            <a:xfrm>
              <a:off x="6409895" y="4370123"/>
              <a:ext cx="714694" cy="714694"/>
            </a:xfrm>
            <a:prstGeom prst="ellipse">
              <a:avLst/>
            </a:prstGeom>
            <a:solidFill>
              <a:srgbClr val="0463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dirty="0">
                <a:latin typeface="Alibaba PuHuiTi 3.0 55 Regular" pitchFamily="18" charset="-122"/>
                <a:ea typeface="Alibaba PuHuiTi 3.0 55 Regular" pitchFamily="18" charset="-122"/>
                <a:cs typeface="Alibaba PuHuiTi 3.0 55 Regular" pitchFamily="18" charset="-122"/>
                <a:sym typeface="+mn-lt"/>
              </a:endParaRPr>
            </a:p>
          </p:txBody>
        </p:sp>
        <p:grpSp>
          <p:nvGrpSpPr>
            <p:cNvPr id="35" name="组合 34">
              <a:extLst>
                <a:ext uri="{FF2B5EF4-FFF2-40B4-BE49-F238E27FC236}">
                  <a16:creationId xmlns:a16="http://schemas.microsoft.com/office/drawing/2014/main" id="{6C419575-5AB4-5EC3-42DE-AB3132642C0B}"/>
                </a:ext>
              </a:extLst>
            </p:cNvPr>
            <p:cNvGrpSpPr/>
            <p:nvPr/>
          </p:nvGrpSpPr>
          <p:grpSpPr>
            <a:xfrm>
              <a:off x="7257772" y="4253439"/>
              <a:ext cx="4211954" cy="1004360"/>
              <a:chOff x="7257772" y="4268109"/>
              <a:chExt cx="4211954" cy="1004360"/>
            </a:xfrm>
          </p:grpSpPr>
          <p:sp>
            <p:nvSpPr>
              <p:cNvPr id="39" name="文本框 38">
                <a:extLst>
                  <a:ext uri="{FF2B5EF4-FFF2-40B4-BE49-F238E27FC236}">
                    <a16:creationId xmlns:a16="http://schemas.microsoft.com/office/drawing/2014/main" id="{FC8C1C95-4606-8871-3693-FD92DDED2751}"/>
                  </a:ext>
                </a:extLst>
              </p:cNvPr>
              <p:cNvSpPr txBox="1"/>
              <p:nvPr/>
            </p:nvSpPr>
            <p:spPr>
              <a:xfrm>
                <a:off x="7257772" y="4268109"/>
                <a:ext cx="2510624" cy="400110"/>
              </a:xfrm>
              <a:prstGeom prst="rect">
                <a:avLst/>
              </a:prstGeom>
              <a:noFill/>
            </p:spPr>
            <p:txBody>
              <a:bodyPr wrap="none" rtlCol="0">
                <a:spAutoFit/>
              </a:bodyPr>
              <a:lstStyle/>
              <a:p>
                <a:r>
                  <a:rPr lang="zh-CN" altLang="en-US" sz="2000" b="1" dirty="0">
                    <a:solidFill>
                      <a:srgbClr val="0463C4"/>
                    </a:solidFill>
                    <a:latin typeface="Alibaba PuHuiTi 3.0 55 Regular" pitchFamily="18" charset="-122"/>
                    <a:ea typeface="Alibaba PuHuiTi 3.0 55 Regular" pitchFamily="18" charset="-122"/>
                    <a:cs typeface="Alibaba PuHuiTi 3.0 55 Regular" pitchFamily="18" charset="-122"/>
                    <a:sym typeface="+mn-lt"/>
                  </a:rPr>
                  <a:t>完整的主题模板机制</a:t>
                </a:r>
              </a:p>
            </p:txBody>
          </p:sp>
          <p:sp>
            <p:nvSpPr>
              <p:cNvPr id="42" name="文本框 41">
                <a:extLst>
                  <a:ext uri="{FF2B5EF4-FFF2-40B4-BE49-F238E27FC236}">
                    <a16:creationId xmlns:a16="http://schemas.microsoft.com/office/drawing/2014/main" id="{2DA57655-56AD-2CEC-31C8-07681BC4150F}"/>
                  </a:ext>
                </a:extLst>
              </p:cNvPr>
              <p:cNvSpPr txBox="1"/>
              <p:nvPr/>
            </p:nvSpPr>
            <p:spPr>
              <a:xfrm>
                <a:off x="7269495" y="4626138"/>
                <a:ext cx="4200231" cy="646331"/>
              </a:xfrm>
              <a:prstGeom prst="rect">
                <a:avLst/>
              </a:prstGeom>
              <a:noFill/>
            </p:spPr>
            <p:txBody>
              <a:bodyPr wrap="square" rtlCol="0">
                <a:spAutoFit/>
              </a:bodyPr>
              <a:lstStyle/>
              <a:p>
                <a:r>
                  <a:rPr lang="en" altLang="zh-CN" sz="12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Halo </a:t>
                </a:r>
                <a:r>
                  <a:rPr lang="zh-CN" altLang="en-US" sz="12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提供完整的主题模板机制，用于构建前台界面。这意味着用户可以根据自己的喜好选择不同类型的主题模板来定制化自己的站点外观。</a:t>
                </a:r>
              </a:p>
            </p:txBody>
          </p:sp>
        </p:grpSp>
        <p:sp>
          <p:nvSpPr>
            <p:cNvPr id="37" name="arrow-pointing-left-circular-button_20407">
              <a:extLst>
                <a:ext uri="{FF2B5EF4-FFF2-40B4-BE49-F238E27FC236}">
                  <a16:creationId xmlns:a16="http://schemas.microsoft.com/office/drawing/2014/main" id="{EAA64F45-6A7B-B564-4F6F-11804356BD0D}"/>
                </a:ext>
              </a:extLst>
            </p:cNvPr>
            <p:cNvSpPr>
              <a:spLocks noChangeAspect="1"/>
            </p:cNvSpPr>
            <p:nvPr/>
          </p:nvSpPr>
          <p:spPr bwMode="auto">
            <a:xfrm>
              <a:off x="6564680" y="4525167"/>
              <a:ext cx="405123" cy="404607"/>
            </a:xfrm>
            <a:custGeom>
              <a:avLst/>
              <a:gdLst>
                <a:gd name="T0" fmla="*/ 2307 w 4612"/>
                <a:gd name="T1" fmla="*/ 4614 h 4614"/>
                <a:gd name="T2" fmla="*/ 0 w 4612"/>
                <a:gd name="T3" fmla="*/ 2307 h 4614"/>
                <a:gd name="T4" fmla="*/ 2307 w 4612"/>
                <a:gd name="T5" fmla="*/ 0 h 4614"/>
                <a:gd name="T6" fmla="*/ 4612 w 4612"/>
                <a:gd name="T7" fmla="*/ 2227 h 4614"/>
                <a:gd name="T8" fmla="*/ 2031 w 4612"/>
                <a:gd name="T9" fmla="*/ 2222 h 4614"/>
                <a:gd name="T10" fmla="*/ 2479 w 4612"/>
                <a:gd name="T11" fmla="*/ 1775 h 4614"/>
                <a:gd name="T12" fmla="*/ 2367 w 4612"/>
                <a:gd name="T13" fmla="*/ 1662 h 4614"/>
                <a:gd name="T14" fmla="*/ 1727 w 4612"/>
                <a:gd name="T15" fmla="*/ 2302 h 4614"/>
                <a:gd name="T16" fmla="*/ 2378 w 4612"/>
                <a:gd name="T17" fmla="*/ 2952 h 4614"/>
                <a:gd name="T18" fmla="*/ 2490 w 4612"/>
                <a:gd name="T19" fmla="*/ 2840 h 4614"/>
                <a:gd name="T20" fmla="*/ 2032 w 4612"/>
                <a:gd name="T21" fmla="*/ 2381 h 4614"/>
                <a:gd name="T22" fmla="*/ 4612 w 4612"/>
                <a:gd name="T23" fmla="*/ 2387 h 4614"/>
                <a:gd name="T24" fmla="*/ 2307 w 4612"/>
                <a:gd name="T25" fmla="*/ 4614 h 4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12" h="4614">
                  <a:moveTo>
                    <a:pt x="2307" y="4614"/>
                  </a:moveTo>
                  <a:cubicBezTo>
                    <a:pt x="1035" y="4614"/>
                    <a:pt x="0" y="3579"/>
                    <a:pt x="0" y="2307"/>
                  </a:cubicBezTo>
                  <a:cubicBezTo>
                    <a:pt x="0" y="1035"/>
                    <a:pt x="1035" y="0"/>
                    <a:pt x="2307" y="0"/>
                  </a:cubicBezTo>
                  <a:cubicBezTo>
                    <a:pt x="3553" y="0"/>
                    <a:pt x="4570" y="992"/>
                    <a:pt x="4612" y="2227"/>
                  </a:cubicBezTo>
                  <a:lnTo>
                    <a:pt x="2031" y="2222"/>
                  </a:lnTo>
                  <a:lnTo>
                    <a:pt x="2479" y="1775"/>
                  </a:lnTo>
                  <a:lnTo>
                    <a:pt x="2367" y="1662"/>
                  </a:lnTo>
                  <a:lnTo>
                    <a:pt x="1727" y="2302"/>
                  </a:lnTo>
                  <a:lnTo>
                    <a:pt x="2378" y="2952"/>
                  </a:lnTo>
                  <a:lnTo>
                    <a:pt x="2490" y="2840"/>
                  </a:lnTo>
                  <a:lnTo>
                    <a:pt x="2032" y="2381"/>
                  </a:lnTo>
                  <a:lnTo>
                    <a:pt x="4612" y="2387"/>
                  </a:lnTo>
                  <a:cubicBezTo>
                    <a:pt x="4570" y="3622"/>
                    <a:pt x="3553" y="4614"/>
                    <a:pt x="2307" y="4614"/>
                  </a:cubicBezTo>
                  <a:close/>
                </a:path>
              </a:pathLst>
            </a:custGeom>
            <a:solidFill>
              <a:schemeClr val="bg1"/>
            </a:solidFill>
            <a:ln>
              <a:noFill/>
            </a:ln>
          </p:spPr>
          <p:txBody>
            <a:bodyPr/>
            <a:lstStyle/>
            <a:p>
              <a:endParaRPr lang="zh-CN" altLang="en-US" dirty="0">
                <a:latin typeface="Alibaba PuHuiTi 3.0 55 Regular" pitchFamily="18" charset="-122"/>
                <a:ea typeface="Alibaba PuHuiTi 3.0 55 Regular" pitchFamily="18" charset="-122"/>
                <a:cs typeface="Alibaba PuHuiTi 3.0 55 Regular" pitchFamily="18" charset="-122"/>
                <a:sym typeface="+mn-lt"/>
              </a:endParaRPr>
            </a:p>
          </p:txBody>
        </p:sp>
      </p:grpSp>
      <p:pic>
        <p:nvPicPr>
          <p:cNvPr id="8" name="图片 7">
            <a:extLst>
              <a:ext uri="{FF2B5EF4-FFF2-40B4-BE49-F238E27FC236}">
                <a16:creationId xmlns:a16="http://schemas.microsoft.com/office/drawing/2014/main" id="{8ADE6A0E-BFB2-C54E-AF62-24A0F28D5F18}"/>
              </a:ext>
            </a:extLst>
          </p:cNvPr>
          <p:cNvPicPr>
            <a:picLocks noChangeAspect="1"/>
          </p:cNvPicPr>
          <p:nvPr/>
        </p:nvPicPr>
        <p:blipFill>
          <a:blip r:embed="rId2"/>
          <a:stretch>
            <a:fillRect/>
          </a:stretch>
        </p:blipFill>
        <p:spPr>
          <a:xfrm>
            <a:off x="6402556" y="1533345"/>
            <a:ext cx="4860053" cy="334266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9" name="图片 8">
            <a:extLst>
              <a:ext uri="{FF2B5EF4-FFF2-40B4-BE49-F238E27FC236}">
                <a16:creationId xmlns:a16="http://schemas.microsoft.com/office/drawing/2014/main" id="{B31EC6E5-CD9B-204C-B907-1411E2F2C94D}"/>
              </a:ext>
            </a:extLst>
          </p:cNvPr>
          <p:cNvPicPr>
            <a:picLocks noChangeAspect="1"/>
          </p:cNvPicPr>
          <p:nvPr/>
        </p:nvPicPr>
        <p:blipFill rotWithShape="1">
          <a:blip r:embed="rId3"/>
          <a:srcRect r="6325"/>
          <a:stretch/>
        </p:blipFill>
        <p:spPr>
          <a:xfrm>
            <a:off x="932284" y="1533345"/>
            <a:ext cx="4942557" cy="334266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975642937"/>
      </p:ext>
    </p:extLst>
  </p:cSld>
  <p:clrMapOvr>
    <a:masterClrMapping/>
  </p:clrMapOvr>
  <p:transition spd="slow"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23FF9C-7AED-4B2F-B513-B543132B09CB}"/>
              </a:ext>
            </a:extLst>
          </p:cNvPr>
          <p:cNvSpPr>
            <a:spLocks noGrp="1"/>
          </p:cNvSpPr>
          <p:nvPr>
            <p:ph type="title"/>
          </p:nvPr>
        </p:nvSpPr>
        <p:spPr/>
        <p:txBody>
          <a:bodyPr>
            <a:normAutofit/>
          </a:bodyPr>
          <a:lstStyle/>
          <a:p>
            <a:r>
              <a:rPr lang="en-US" altLang="zh-CN" dirty="0"/>
              <a:t>Halo</a:t>
            </a:r>
            <a:r>
              <a:rPr lang="zh-CN" altLang="en-US" dirty="0"/>
              <a:t> 初体验</a:t>
            </a:r>
          </a:p>
        </p:txBody>
      </p:sp>
      <p:sp>
        <p:nvSpPr>
          <p:cNvPr id="18" name="文本框 17">
            <a:extLst>
              <a:ext uri="{FF2B5EF4-FFF2-40B4-BE49-F238E27FC236}">
                <a16:creationId xmlns:a16="http://schemas.microsoft.com/office/drawing/2014/main" id="{E9A42D58-3463-2349-B822-010D3B8E542D}"/>
              </a:ext>
            </a:extLst>
          </p:cNvPr>
          <p:cNvSpPr txBox="1"/>
          <p:nvPr/>
        </p:nvSpPr>
        <p:spPr>
          <a:xfrm>
            <a:off x="3661149" y="4271614"/>
            <a:ext cx="5707901" cy="1302216"/>
          </a:xfrm>
          <a:prstGeom prst="rect">
            <a:avLst/>
          </a:prstGeom>
          <a:noFill/>
        </p:spPr>
        <p:txBody>
          <a:bodyPr wrap="square">
            <a:spAutoFit/>
          </a:bodyPr>
          <a:lstStyle/>
          <a:p>
            <a:pPr marL="285750" indent="-285750" algn="l">
              <a:lnSpc>
                <a:spcPct val="150000"/>
              </a:lnSpc>
              <a:buFont typeface="Wingdings" pitchFamily="2" charset="2"/>
              <a:buChar char="ü"/>
            </a:pPr>
            <a:r>
              <a:rPr lang="zh-CN" altLang="en-US" b="0" i="0" dirty="0">
                <a:solidFill>
                  <a:srgbClr val="1C1E21"/>
                </a:solidFill>
                <a:effectLst/>
                <a:latin typeface="Alibaba PuHuiTi 3.0 55 Regular" pitchFamily="18" charset="-122"/>
                <a:ea typeface="Alibaba PuHuiTi 3.0 55 Regular" pitchFamily="18" charset="-122"/>
                <a:cs typeface="Alibaba PuHuiTi 3.0 55 Regular" pitchFamily="18" charset="-122"/>
              </a:rPr>
              <a:t>前端访问地址：</a:t>
            </a:r>
            <a:r>
              <a:rPr lang="en" altLang="zh-CN" b="0" i="0" dirty="0">
                <a:solidFill>
                  <a:srgbClr val="1C1E21"/>
                </a:solidFill>
                <a:effectLst/>
                <a:latin typeface="Alibaba PuHuiTi 3.0 55 Regular" pitchFamily="18" charset="-122"/>
                <a:ea typeface="Alibaba PuHuiTi 3.0 55 Regular" pitchFamily="18" charset="-122"/>
                <a:cs typeface="Alibaba PuHuiTi 3.0 55 Regular" pitchFamily="18" charset="-122"/>
                <a:hlinkClick r:id="rId2"/>
              </a:rPr>
              <a:t>https://demo.halo.run</a:t>
            </a:r>
            <a:endParaRPr lang="en" altLang="zh-CN" b="0" i="0" dirty="0">
              <a:solidFill>
                <a:srgbClr val="1C1E21"/>
              </a:solidFill>
              <a:effectLst/>
              <a:latin typeface="Alibaba PuHuiTi 3.0 55 Regular" pitchFamily="18" charset="-122"/>
              <a:ea typeface="Alibaba PuHuiTi 3.0 55 Regular" pitchFamily="18" charset="-122"/>
              <a:cs typeface="Alibaba PuHuiTi 3.0 55 Regular" pitchFamily="18" charset="-122"/>
            </a:endParaRPr>
          </a:p>
          <a:p>
            <a:pPr marL="285750" indent="-285750" algn="l">
              <a:lnSpc>
                <a:spcPct val="150000"/>
              </a:lnSpc>
              <a:buFont typeface="Wingdings" pitchFamily="2" charset="2"/>
              <a:buChar char="ü"/>
            </a:pPr>
            <a:r>
              <a:rPr lang="zh-CN" altLang="en-US" b="0" i="0" dirty="0">
                <a:solidFill>
                  <a:srgbClr val="1C1E21"/>
                </a:solidFill>
                <a:effectLst/>
                <a:latin typeface="Alibaba PuHuiTi 3.0 55 Regular" pitchFamily="18" charset="-122"/>
                <a:ea typeface="Alibaba PuHuiTi 3.0 55 Regular" pitchFamily="18" charset="-122"/>
                <a:cs typeface="Alibaba PuHuiTi 3.0 55 Regular" pitchFamily="18" charset="-122"/>
              </a:rPr>
              <a:t>后端访问地址：</a:t>
            </a:r>
            <a:r>
              <a:rPr lang="en" altLang="zh-CN" b="0" i="0" dirty="0">
                <a:solidFill>
                  <a:srgbClr val="1C1E21"/>
                </a:solidFill>
                <a:effectLst/>
                <a:latin typeface="Alibaba PuHuiTi 3.0 55 Regular" pitchFamily="18" charset="-122"/>
                <a:ea typeface="Alibaba PuHuiTi 3.0 55 Regular" pitchFamily="18" charset="-122"/>
                <a:cs typeface="Alibaba PuHuiTi 3.0 55 Regular" pitchFamily="18" charset="-122"/>
                <a:hlinkClick r:id="rId3"/>
              </a:rPr>
              <a:t>https://demo.halo.run/console</a:t>
            </a:r>
            <a:endParaRPr lang="en" altLang="zh-CN" b="0" i="0" dirty="0">
              <a:solidFill>
                <a:srgbClr val="1C1E21"/>
              </a:solidFill>
              <a:effectLst/>
              <a:latin typeface="Alibaba PuHuiTi 3.0 55 Regular" pitchFamily="18" charset="-122"/>
              <a:ea typeface="Alibaba PuHuiTi 3.0 55 Regular" pitchFamily="18" charset="-122"/>
              <a:cs typeface="Alibaba PuHuiTi 3.0 55 Regular" pitchFamily="18" charset="-122"/>
            </a:endParaRPr>
          </a:p>
          <a:p>
            <a:pPr marL="285750" indent="-285750" algn="l">
              <a:lnSpc>
                <a:spcPct val="150000"/>
              </a:lnSpc>
              <a:buFont typeface="Wingdings" pitchFamily="2" charset="2"/>
              <a:buChar char="ü"/>
            </a:pPr>
            <a:r>
              <a:rPr lang="zh-CN" altLang="en-US" b="0" i="0" dirty="0">
                <a:solidFill>
                  <a:srgbClr val="1C1E21"/>
                </a:solidFill>
                <a:effectLst/>
                <a:latin typeface="Alibaba PuHuiTi 3.0 55 Regular" pitchFamily="18" charset="-122"/>
                <a:ea typeface="Alibaba PuHuiTi 3.0 55 Regular" pitchFamily="18" charset="-122"/>
                <a:cs typeface="Alibaba PuHuiTi 3.0 55 Regular" pitchFamily="18" charset="-122"/>
              </a:rPr>
              <a:t>用户名</a:t>
            </a:r>
            <a:r>
              <a:rPr lang="en-US" altLang="zh-CN" b="0" i="0" dirty="0">
                <a:solidFill>
                  <a:srgbClr val="1C1E21"/>
                </a:solidFill>
                <a:effectLst/>
                <a:latin typeface="Alibaba PuHuiTi 3.0 55 Regular" pitchFamily="18" charset="-122"/>
                <a:ea typeface="Alibaba PuHuiTi 3.0 55 Regular" pitchFamily="18" charset="-122"/>
                <a:cs typeface="Alibaba PuHuiTi 3.0 55 Regular" pitchFamily="18" charset="-122"/>
              </a:rPr>
              <a:t>/</a:t>
            </a:r>
            <a:r>
              <a:rPr lang="zh-CN" altLang="en-US" b="0" i="0" dirty="0">
                <a:solidFill>
                  <a:srgbClr val="1C1E21"/>
                </a:solidFill>
                <a:effectLst/>
                <a:latin typeface="Alibaba PuHuiTi 3.0 55 Regular" pitchFamily="18" charset="-122"/>
                <a:ea typeface="Alibaba PuHuiTi 3.0 55 Regular" pitchFamily="18" charset="-122"/>
                <a:cs typeface="Alibaba PuHuiTi 3.0 55 Regular" pitchFamily="18" charset="-122"/>
              </a:rPr>
              <a:t>密码：</a:t>
            </a:r>
            <a:r>
              <a:rPr lang="en" altLang="zh-CN" b="0" i="0" dirty="0">
                <a:solidFill>
                  <a:srgbClr val="1C1E21"/>
                </a:solidFill>
                <a:effectLst/>
                <a:latin typeface="Alibaba PuHuiTi 3.0 55 Regular" pitchFamily="18" charset="-122"/>
                <a:ea typeface="Alibaba PuHuiTi 3.0 55 Regular" pitchFamily="18" charset="-122"/>
                <a:cs typeface="Alibaba PuHuiTi 3.0 55 Regular" pitchFamily="18" charset="-122"/>
              </a:rPr>
              <a:t>demo</a:t>
            </a:r>
            <a:r>
              <a:rPr lang="zh-CN" altLang="en-US" b="0" i="0" dirty="0">
                <a:solidFill>
                  <a:srgbClr val="1C1E21"/>
                </a:solidFill>
                <a:effectLst/>
                <a:latin typeface="Alibaba PuHuiTi 3.0 55 Regular" pitchFamily="18" charset="-122"/>
                <a:ea typeface="Alibaba PuHuiTi 3.0 55 Regular" pitchFamily="18" charset="-122"/>
                <a:cs typeface="Alibaba PuHuiTi 3.0 55 Regular" pitchFamily="18" charset="-122"/>
              </a:rPr>
              <a:t> </a:t>
            </a:r>
            <a:r>
              <a:rPr lang="en-US" altLang="zh-CN" b="0" i="0" dirty="0">
                <a:solidFill>
                  <a:srgbClr val="1C1E21"/>
                </a:solidFill>
                <a:effectLst/>
                <a:latin typeface="Alibaba PuHuiTi 3.0 55 Regular" pitchFamily="18" charset="-122"/>
                <a:ea typeface="Alibaba PuHuiTi 3.0 55 Regular" pitchFamily="18" charset="-122"/>
                <a:cs typeface="Alibaba PuHuiTi 3.0 55 Regular" pitchFamily="18" charset="-122"/>
              </a:rPr>
              <a:t>/</a:t>
            </a:r>
            <a:r>
              <a:rPr lang="zh-CN" altLang="en-US" b="0" i="0" dirty="0">
                <a:solidFill>
                  <a:srgbClr val="1C1E21"/>
                </a:solidFill>
                <a:effectLst/>
                <a:latin typeface="Alibaba PuHuiTi 3.0 55 Regular" pitchFamily="18" charset="-122"/>
                <a:ea typeface="Alibaba PuHuiTi 3.0 55 Regular" pitchFamily="18" charset="-122"/>
                <a:cs typeface="Alibaba PuHuiTi 3.0 55 Regular" pitchFamily="18" charset="-122"/>
              </a:rPr>
              <a:t> </a:t>
            </a:r>
            <a:r>
              <a:rPr lang="en" altLang="zh-CN" b="0" i="0" dirty="0">
                <a:solidFill>
                  <a:srgbClr val="1C1E21"/>
                </a:solidFill>
                <a:effectLst/>
                <a:latin typeface="Alibaba PuHuiTi 3.0 55 Regular" pitchFamily="18" charset="-122"/>
                <a:ea typeface="Alibaba PuHuiTi 3.0 55 Regular" pitchFamily="18" charset="-122"/>
                <a:cs typeface="Alibaba PuHuiTi 3.0 55 Regular" pitchFamily="18" charset="-122"/>
              </a:rPr>
              <a:t>P@ssw0rd123..</a:t>
            </a:r>
          </a:p>
        </p:txBody>
      </p:sp>
      <p:sp>
        <p:nvSpPr>
          <p:cNvPr id="4" name="矩形 3">
            <a:extLst>
              <a:ext uri="{FF2B5EF4-FFF2-40B4-BE49-F238E27FC236}">
                <a16:creationId xmlns:a16="http://schemas.microsoft.com/office/drawing/2014/main" id="{DDE2149E-4DE1-7B45-A4C9-C469F5B837FE}"/>
              </a:ext>
            </a:extLst>
          </p:cNvPr>
          <p:cNvSpPr/>
          <p:nvPr/>
        </p:nvSpPr>
        <p:spPr>
          <a:xfrm>
            <a:off x="2579662" y="2336858"/>
            <a:ext cx="7311618" cy="923330"/>
          </a:xfrm>
          <a:prstGeom prst="rect">
            <a:avLst/>
          </a:prstGeom>
          <a:noFill/>
        </p:spPr>
        <p:txBody>
          <a:bodyPr wrap="none" lIns="91440" tIns="45720" rIns="91440" bIns="45720">
            <a:spAutoFit/>
          </a:bodyPr>
          <a:lstStyle/>
          <a:p>
            <a:pPr algn="ctr"/>
            <a:r>
              <a:rPr lang="zh-CN" altLang="en-US" sz="5400" b="1" dirty="0">
                <a:ln w="0"/>
                <a:solidFill>
                  <a:srgbClr val="0065C6"/>
                </a:solidFill>
                <a:effectLst>
                  <a:outerShdw blurRad="38100" dist="25400" dir="5400000" algn="ctr" rotWithShape="0">
                    <a:srgbClr val="6E747A">
                      <a:alpha val="43000"/>
                    </a:srgbClr>
                  </a:outerShdw>
                </a:effectLst>
              </a:rPr>
              <a:t>进入 </a:t>
            </a:r>
            <a:r>
              <a:rPr lang="en-US" altLang="zh-CN" sz="5400" b="1" dirty="0">
                <a:ln w="0"/>
                <a:solidFill>
                  <a:srgbClr val="0065C6"/>
                </a:solidFill>
                <a:effectLst>
                  <a:outerShdw blurRad="38100" dist="25400" dir="5400000" algn="ctr" rotWithShape="0">
                    <a:srgbClr val="6E747A">
                      <a:alpha val="43000"/>
                    </a:srgbClr>
                  </a:outerShdw>
                </a:effectLst>
              </a:rPr>
              <a:t>Halo</a:t>
            </a:r>
            <a:r>
              <a:rPr lang="zh-CN" altLang="en-US" sz="5400" b="1" dirty="0">
                <a:ln w="0"/>
                <a:solidFill>
                  <a:srgbClr val="0065C6"/>
                </a:solidFill>
                <a:effectLst>
                  <a:outerShdw blurRad="38100" dist="25400" dir="5400000" algn="ctr" rotWithShape="0">
                    <a:srgbClr val="6E747A">
                      <a:alpha val="43000"/>
                    </a:srgbClr>
                  </a:outerShdw>
                </a:effectLst>
              </a:rPr>
              <a:t> 演示环节</a:t>
            </a:r>
            <a:r>
              <a:rPr lang="en-US" altLang="zh-CN" sz="5400" b="1" dirty="0">
                <a:ln w="0"/>
                <a:solidFill>
                  <a:srgbClr val="0065C6"/>
                </a:solidFill>
                <a:effectLst>
                  <a:outerShdw blurRad="38100" dist="25400" dir="5400000" algn="ctr" rotWithShape="0">
                    <a:srgbClr val="6E747A">
                      <a:alpha val="43000"/>
                    </a:srgbClr>
                  </a:outerShdw>
                </a:effectLst>
              </a:rPr>
              <a:t>……</a:t>
            </a:r>
            <a:endParaRPr lang="zh-CN" altLang="en-US" sz="5400" b="1" dirty="0">
              <a:ln w="0"/>
              <a:solidFill>
                <a:srgbClr val="0065C6"/>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553609907"/>
      </p:ext>
    </p:extLst>
  </p:cSld>
  <p:clrMapOvr>
    <a:masterClrMapping/>
  </p:clrMapOvr>
  <p:transition spd="slow" advTm="0">
    <p:comb/>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3E0CE592-B09C-4517-AF27-4234D3EB718D}"/>
              </a:ext>
            </a:extLst>
          </p:cNvPr>
          <p:cNvSpPr txBox="1"/>
          <p:nvPr/>
        </p:nvSpPr>
        <p:spPr>
          <a:xfrm>
            <a:off x="4214208" y="2879972"/>
            <a:ext cx="6797597" cy="1323439"/>
          </a:xfrm>
          <a:prstGeom prst="rect">
            <a:avLst/>
          </a:prstGeom>
          <a:noFill/>
        </p:spPr>
        <p:txBody>
          <a:bodyPr wrap="square" rtlCol="0">
            <a:spAutoFit/>
          </a:bodyPr>
          <a:lstStyle/>
          <a:p>
            <a:pPr algn="dist"/>
            <a:r>
              <a:rPr lang="en-US" altLang="zh-CN" sz="8000" dirty="0">
                <a:solidFill>
                  <a:srgbClr val="0065C4"/>
                </a:solidFill>
                <a:latin typeface="Alibaba PuHuiTi 3.0 55 Regular" pitchFamily="18" charset="-122"/>
                <a:ea typeface="Alibaba PuHuiTi 3.0 55 Regular" pitchFamily="18" charset="-122"/>
                <a:cs typeface="Alibaba PuHuiTi 3.0 55 Regular" pitchFamily="18" charset="-122"/>
                <a:sym typeface="+mn-lt"/>
              </a:rPr>
              <a:t>Halo</a:t>
            </a:r>
            <a:r>
              <a:rPr lang="zh-CN" altLang="en-US" sz="8000" dirty="0">
                <a:solidFill>
                  <a:schemeClr val="tx1">
                    <a:lumMod val="85000"/>
                    <a:lumOff val="15000"/>
                  </a:schemeClr>
                </a:solidFill>
                <a:latin typeface="Alibaba PuHuiTi 3.0 55 Regular" pitchFamily="18" charset="-122"/>
                <a:ea typeface="Alibaba PuHuiTi 3.0 55 Regular" pitchFamily="18" charset="-122"/>
                <a:cs typeface="Alibaba PuHuiTi 3.0 55 Regular" pitchFamily="18" charset="-122"/>
                <a:sym typeface="+mn-lt"/>
              </a:rPr>
              <a:t>创立故事</a:t>
            </a:r>
          </a:p>
        </p:txBody>
      </p:sp>
      <p:sp>
        <p:nvSpPr>
          <p:cNvPr id="20" name="TextBox 36">
            <a:extLst>
              <a:ext uri="{FF2B5EF4-FFF2-40B4-BE49-F238E27FC236}">
                <a16:creationId xmlns:a16="http://schemas.microsoft.com/office/drawing/2014/main" id="{BC8AF5B8-EF7F-6D07-38A9-A100FB068237}"/>
              </a:ext>
            </a:extLst>
          </p:cNvPr>
          <p:cNvSpPr txBox="1"/>
          <p:nvPr/>
        </p:nvSpPr>
        <p:spPr>
          <a:xfrm>
            <a:off x="4240275" y="4144449"/>
            <a:ext cx="6771530" cy="584775"/>
          </a:xfrm>
          <a:prstGeom prst="rect">
            <a:avLst/>
          </a:prstGeom>
          <a:noFill/>
        </p:spPr>
        <p:txBody>
          <a:bodyPr wrap="square" rtlCol="0">
            <a:spAutoFit/>
          </a:bodyPr>
          <a:lstStyle/>
          <a:p>
            <a:pPr algn="ctr"/>
            <a:r>
              <a:rPr lang="zh-CN" altLang="en-US" sz="16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基于</a:t>
            </a:r>
            <a:r>
              <a:rPr lang="en-US" altLang="zh-CN" sz="16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Java</a:t>
            </a:r>
            <a:r>
              <a:rPr lang="zh-CN" altLang="en-US" sz="16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技术栈搭建一个个人博客的灵感萌发，恰逢规划毕业设计，发起</a:t>
            </a:r>
            <a:r>
              <a:rPr lang="en-US" altLang="zh-CN" sz="16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Halo</a:t>
            </a:r>
            <a:r>
              <a:rPr lang="zh-CN" altLang="en-US" sz="1600" dirty="0">
                <a:solidFill>
                  <a:schemeClr val="tx1">
                    <a:lumMod val="85000"/>
                    <a:lumOff val="15000"/>
                  </a:schemeClr>
                </a:solidFill>
                <a:latin typeface="Alibaba PuHuiTi 3.0 45 Light" pitchFamily="18" charset="-122"/>
                <a:ea typeface="Alibaba PuHuiTi 3.0 45 Light" pitchFamily="18" charset="-122"/>
                <a:cs typeface="Alibaba PuHuiTi 3.0 45 Light" pitchFamily="18" charset="-122"/>
                <a:sym typeface="+mn-lt"/>
              </a:rPr>
              <a:t>开源项目，并成功加入飞致云。</a:t>
            </a:r>
          </a:p>
        </p:txBody>
      </p:sp>
      <p:grpSp>
        <p:nvGrpSpPr>
          <p:cNvPr id="24" name="组合 23">
            <a:extLst>
              <a:ext uri="{FF2B5EF4-FFF2-40B4-BE49-F238E27FC236}">
                <a16:creationId xmlns:a16="http://schemas.microsoft.com/office/drawing/2014/main" id="{2C56483F-E98F-CEA6-F21D-D7D406C17DDA}"/>
              </a:ext>
            </a:extLst>
          </p:cNvPr>
          <p:cNvGrpSpPr/>
          <p:nvPr/>
        </p:nvGrpSpPr>
        <p:grpSpPr>
          <a:xfrm>
            <a:off x="5896079" y="1325125"/>
            <a:ext cx="3542830" cy="1015663"/>
            <a:chOff x="6710216" y="4352824"/>
            <a:chExt cx="3542830" cy="1015663"/>
          </a:xfrm>
        </p:grpSpPr>
        <p:sp>
          <p:nvSpPr>
            <p:cNvPr id="4" name="文本框 3">
              <a:extLst>
                <a:ext uri="{FF2B5EF4-FFF2-40B4-BE49-F238E27FC236}">
                  <a16:creationId xmlns:a16="http://schemas.microsoft.com/office/drawing/2014/main" id="{36971F8A-1942-4903-954E-619300739901}"/>
                </a:ext>
              </a:extLst>
            </p:cNvPr>
            <p:cNvSpPr txBox="1"/>
            <p:nvPr/>
          </p:nvSpPr>
          <p:spPr>
            <a:xfrm>
              <a:off x="9167491" y="4352824"/>
              <a:ext cx="1085555" cy="1015663"/>
            </a:xfrm>
            <a:prstGeom prst="rect">
              <a:avLst/>
            </a:prstGeom>
            <a:noFill/>
          </p:spPr>
          <p:txBody>
            <a:bodyPr wrap="none" rtlCol="0">
              <a:spAutoFit/>
            </a:bodyPr>
            <a:lstStyle/>
            <a:p>
              <a:pPr algn="ctr"/>
              <a:r>
                <a:rPr lang="en-US" altLang="zh-CN" sz="6000" b="1" dirty="0">
                  <a:solidFill>
                    <a:srgbClr val="02B0E1"/>
                  </a:solidFill>
                  <a:latin typeface="Alibaba PuHuiTi 3.0 75 SemiBold" pitchFamily="18" charset="-122"/>
                  <a:ea typeface="Alibaba PuHuiTi 3.0 75 SemiBold" pitchFamily="18" charset="-122"/>
                  <a:cs typeface="Alibaba PuHuiTi 3.0 75 SemiBold" pitchFamily="18" charset="-122"/>
                  <a:sym typeface="+mn-lt"/>
                </a:rPr>
                <a:t>02</a:t>
              </a:r>
              <a:endParaRPr lang="zh-CN" altLang="en-US" sz="9600" b="1" dirty="0">
                <a:solidFill>
                  <a:srgbClr val="02B0E1"/>
                </a:solidFill>
                <a:latin typeface="Alibaba PuHuiTi 3.0 75 SemiBold" pitchFamily="18" charset="-122"/>
                <a:ea typeface="Alibaba PuHuiTi 3.0 75 SemiBold" pitchFamily="18" charset="-122"/>
                <a:cs typeface="Alibaba PuHuiTi 3.0 75 SemiBold" pitchFamily="18" charset="-122"/>
                <a:sym typeface="+mn-lt"/>
              </a:endParaRPr>
            </a:p>
          </p:txBody>
        </p:sp>
        <p:sp>
          <p:nvSpPr>
            <p:cNvPr id="23" name="文本框 22">
              <a:extLst>
                <a:ext uri="{FF2B5EF4-FFF2-40B4-BE49-F238E27FC236}">
                  <a16:creationId xmlns:a16="http://schemas.microsoft.com/office/drawing/2014/main" id="{81C9C90F-B4F0-E32F-AA60-B23F08EF8CEF}"/>
                </a:ext>
              </a:extLst>
            </p:cNvPr>
            <p:cNvSpPr txBox="1"/>
            <p:nvPr/>
          </p:nvSpPr>
          <p:spPr>
            <a:xfrm>
              <a:off x="6710216" y="4475935"/>
              <a:ext cx="2339103" cy="769441"/>
            </a:xfrm>
            <a:prstGeom prst="rect">
              <a:avLst/>
            </a:prstGeom>
            <a:noFill/>
          </p:spPr>
          <p:txBody>
            <a:bodyPr wrap="none" rtlCol="0">
              <a:spAutoFit/>
            </a:bodyPr>
            <a:lstStyle/>
            <a:p>
              <a:pPr algn="ctr"/>
              <a:r>
                <a:rPr lang="en-US" altLang="zh-CN" sz="4400" b="1" dirty="0">
                  <a:solidFill>
                    <a:schemeClr val="tx1">
                      <a:lumMod val="85000"/>
                      <a:lumOff val="15000"/>
                    </a:schemeClr>
                  </a:solidFill>
                  <a:latin typeface="Alibaba PuHuiTi 3.0 75 SemiBold" pitchFamily="18" charset="-122"/>
                  <a:ea typeface="Alibaba PuHuiTi 3.0 75 SemiBold" pitchFamily="18" charset="-122"/>
                  <a:cs typeface="Alibaba PuHuiTi 3.0 75 SemiBold" pitchFamily="18" charset="-122"/>
                  <a:sym typeface="+mn-lt"/>
                </a:rPr>
                <a:t>Chapter</a:t>
              </a:r>
              <a:endParaRPr lang="zh-CN" altLang="en-US" sz="7200" b="1" dirty="0">
                <a:solidFill>
                  <a:schemeClr val="tx1">
                    <a:lumMod val="85000"/>
                    <a:lumOff val="15000"/>
                  </a:schemeClr>
                </a:solidFill>
                <a:latin typeface="Alibaba PuHuiTi 3.0 75 SemiBold" pitchFamily="18" charset="-122"/>
                <a:ea typeface="Alibaba PuHuiTi 3.0 75 SemiBold" pitchFamily="18" charset="-122"/>
                <a:cs typeface="Alibaba PuHuiTi 3.0 75 SemiBold" pitchFamily="18" charset="-122"/>
                <a:sym typeface="+mn-lt"/>
              </a:endParaRPr>
            </a:p>
          </p:txBody>
        </p:sp>
      </p:grpSp>
      <p:grpSp>
        <p:nvGrpSpPr>
          <p:cNvPr id="27" name="组合 26">
            <a:extLst>
              <a:ext uri="{FF2B5EF4-FFF2-40B4-BE49-F238E27FC236}">
                <a16:creationId xmlns:a16="http://schemas.microsoft.com/office/drawing/2014/main" id="{6716CE74-2132-F735-CFC1-3551B066AA51}"/>
              </a:ext>
            </a:extLst>
          </p:cNvPr>
          <p:cNvGrpSpPr/>
          <p:nvPr/>
        </p:nvGrpSpPr>
        <p:grpSpPr>
          <a:xfrm>
            <a:off x="-4701492" y="-2690820"/>
            <a:ext cx="17793976" cy="10440887"/>
            <a:chOff x="-4701492" y="-2690820"/>
            <a:chExt cx="17793976" cy="10440887"/>
          </a:xfrm>
        </p:grpSpPr>
        <p:sp>
          <p:nvSpPr>
            <p:cNvPr id="19" name="圆: 空心 18">
              <a:extLst>
                <a:ext uri="{FF2B5EF4-FFF2-40B4-BE49-F238E27FC236}">
                  <a16:creationId xmlns:a16="http://schemas.microsoft.com/office/drawing/2014/main" id="{4D236C0F-B27B-D06B-7A57-C5DC6B0360C9}"/>
                </a:ext>
              </a:extLst>
            </p:cNvPr>
            <p:cNvSpPr/>
            <p:nvPr/>
          </p:nvSpPr>
          <p:spPr>
            <a:xfrm>
              <a:off x="-4406248" y="-2522210"/>
              <a:ext cx="8409261" cy="8409261"/>
            </a:xfrm>
            <a:prstGeom prst="donut">
              <a:avLst>
                <a:gd name="adj" fmla="val 22554"/>
              </a:avLst>
            </a:prstGeom>
            <a:solidFill>
              <a:srgbClr val="C1E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11" name="圆: 空心 10">
              <a:extLst>
                <a:ext uri="{FF2B5EF4-FFF2-40B4-BE49-F238E27FC236}">
                  <a16:creationId xmlns:a16="http://schemas.microsoft.com/office/drawing/2014/main" id="{EADDB92A-05C2-402A-9A9B-658D9DEE5784}"/>
                </a:ext>
              </a:extLst>
            </p:cNvPr>
            <p:cNvSpPr/>
            <p:nvPr/>
          </p:nvSpPr>
          <p:spPr>
            <a:xfrm>
              <a:off x="9913089" y="-1665584"/>
              <a:ext cx="3179395" cy="3179395"/>
            </a:xfrm>
            <a:prstGeom prst="donut">
              <a:avLst/>
            </a:prstGeom>
            <a:gradFill>
              <a:gsLst>
                <a:gs pos="0">
                  <a:srgbClr val="0165C5">
                    <a:alpha val="79000"/>
                  </a:srgbClr>
                </a:gs>
                <a:gs pos="100000">
                  <a:srgbClr val="F2F9FF">
                    <a:alpha val="2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12" name="圆: 空心 11">
              <a:extLst>
                <a:ext uri="{FF2B5EF4-FFF2-40B4-BE49-F238E27FC236}">
                  <a16:creationId xmlns:a16="http://schemas.microsoft.com/office/drawing/2014/main" id="{E2D3AC2E-E52B-4C9E-AC32-9EB60A9650DB}"/>
                </a:ext>
              </a:extLst>
            </p:cNvPr>
            <p:cNvSpPr/>
            <p:nvPr/>
          </p:nvSpPr>
          <p:spPr>
            <a:xfrm>
              <a:off x="3803019" y="5637988"/>
              <a:ext cx="2112079" cy="2112079"/>
            </a:xfrm>
            <a:prstGeom prst="donut">
              <a:avLst/>
            </a:prstGeom>
            <a:gradFill>
              <a:gsLst>
                <a:gs pos="0">
                  <a:srgbClr val="0165C5">
                    <a:alpha val="79000"/>
                  </a:srgbClr>
                </a:gs>
                <a:gs pos="100000">
                  <a:srgbClr val="F2F9FF">
                    <a:alpha val="24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Segoe UI" panose="020B0502040204020203" pitchFamily="34" charset="0"/>
                <a:ea typeface="微软雅黑" panose="020B0503020204020204" pitchFamily="34" charset="-122"/>
              </a:endParaRPr>
            </a:p>
          </p:txBody>
        </p:sp>
        <p:sp>
          <p:nvSpPr>
            <p:cNvPr id="10" name="圆: 空心 9">
              <a:extLst>
                <a:ext uri="{FF2B5EF4-FFF2-40B4-BE49-F238E27FC236}">
                  <a16:creationId xmlns:a16="http://schemas.microsoft.com/office/drawing/2014/main" id="{75E2398A-7787-4807-869C-421FFA171FC4}"/>
                </a:ext>
              </a:extLst>
            </p:cNvPr>
            <p:cNvSpPr/>
            <p:nvPr/>
          </p:nvSpPr>
          <p:spPr>
            <a:xfrm>
              <a:off x="-4701492" y="-2690820"/>
              <a:ext cx="8409261" cy="8409261"/>
            </a:xfrm>
            <a:prstGeom prst="donut">
              <a:avLst>
                <a:gd name="adj" fmla="val 22554"/>
              </a:avLst>
            </a:prstGeom>
            <a:solidFill>
              <a:srgbClr val="016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宋体 CN Medium" panose="02020500000000000000" pitchFamily="18" charset="-122"/>
                <a:ea typeface="思源宋体 CN Medium" panose="02020500000000000000" pitchFamily="18" charset="-122"/>
              </a:endParaRPr>
            </a:p>
          </p:txBody>
        </p:sp>
        <p:sp>
          <p:nvSpPr>
            <p:cNvPr id="18" name="椭圆 17">
              <a:extLst>
                <a:ext uri="{FF2B5EF4-FFF2-40B4-BE49-F238E27FC236}">
                  <a16:creationId xmlns:a16="http://schemas.microsoft.com/office/drawing/2014/main" id="{F45D38DB-F7B0-1B78-F292-DA3C6216E2C8}"/>
                </a:ext>
              </a:extLst>
            </p:cNvPr>
            <p:cNvSpPr/>
            <p:nvPr/>
          </p:nvSpPr>
          <p:spPr>
            <a:xfrm>
              <a:off x="1299436" y="4345466"/>
              <a:ext cx="298468" cy="2984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a:extLst>
                <a:ext uri="{FF2B5EF4-FFF2-40B4-BE49-F238E27FC236}">
                  <a16:creationId xmlns:a16="http://schemas.microsoft.com/office/drawing/2014/main" id="{B638D623-A715-DD1D-C082-669A57BC4126}"/>
                </a:ext>
              </a:extLst>
            </p:cNvPr>
            <p:cNvSpPr/>
            <p:nvPr/>
          </p:nvSpPr>
          <p:spPr>
            <a:xfrm>
              <a:off x="2766009" y="413304"/>
              <a:ext cx="726255" cy="72625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箭头: V 形 25">
            <a:extLst>
              <a:ext uri="{FF2B5EF4-FFF2-40B4-BE49-F238E27FC236}">
                <a16:creationId xmlns:a16="http://schemas.microsoft.com/office/drawing/2014/main" id="{6642D556-7D4A-58FB-491E-F8DE33A5C2E2}"/>
              </a:ext>
            </a:extLst>
          </p:cNvPr>
          <p:cNvSpPr/>
          <p:nvPr/>
        </p:nvSpPr>
        <p:spPr>
          <a:xfrm rot="5400000">
            <a:off x="7488154" y="5192116"/>
            <a:ext cx="275772" cy="275772"/>
          </a:xfrm>
          <a:prstGeom prst="chevron">
            <a:avLst/>
          </a:prstGeom>
          <a:solidFill>
            <a:srgbClr val="02B0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Alibaba PuHuiTi 3.0 55 Regular" pitchFamily="18" charset="-122"/>
              <a:ea typeface="Alibaba PuHuiTi 3.0 55 Regular" pitchFamily="18" charset="-122"/>
              <a:cs typeface="Alibaba PuHuiTi 3.0 55 Regular" pitchFamily="18" charset="-122"/>
            </a:endParaRPr>
          </a:p>
        </p:txBody>
      </p:sp>
    </p:spTree>
    <p:extLst>
      <p:ext uri="{BB962C8B-B14F-4D97-AF65-F5344CB8AC3E}">
        <p14:creationId xmlns:p14="http://schemas.microsoft.com/office/powerpoint/2010/main" val="1678021707"/>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anim calcmode="lin" valueType="num">
                                      <p:cBhvr>
                                        <p:cTn id="8" dur="500" fill="hold"/>
                                        <p:tgtEl>
                                          <p:spTgt spid="27"/>
                                        </p:tgtEl>
                                        <p:attrNameLst>
                                          <p:attrName>ppt_x</p:attrName>
                                        </p:attrNameLst>
                                      </p:cBhvr>
                                      <p:tavLst>
                                        <p:tav tm="0">
                                          <p:val>
                                            <p:strVal val="#ppt_x"/>
                                          </p:val>
                                        </p:tav>
                                        <p:tav tm="100000">
                                          <p:val>
                                            <p:strVal val="#ppt_x"/>
                                          </p:val>
                                        </p:tav>
                                      </p:tavLst>
                                    </p:anim>
                                    <p:anim calcmode="lin" valueType="num">
                                      <p:cBhvr>
                                        <p:cTn id="9" dur="500" fill="hold"/>
                                        <p:tgtEl>
                                          <p:spTgt spid="2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p:cTn id="13" dur="500" fill="hold"/>
                                        <p:tgtEl>
                                          <p:spTgt spid="24"/>
                                        </p:tgtEl>
                                        <p:attrNameLst>
                                          <p:attrName>ppt_w</p:attrName>
                                        </p:attrNameLst>
                                      </p:cBhvr>
                                      <p:tavLst>
                                        <p:tav tm="0">
                                          <p:val>
                                            <p:fltVal val="0"/>
                                          </p:val>
                                        </p:tav>
                                        <p:tav tm="100000">
                                          <p:val>
                                            <p:strVal val="#ppt_w"/>
                                          </p:val>
                                        </p:tav>
                                      </p:tavLst>
                                    </p:anim>
                                    <p:anim calcmode="lin" valueType="num">
                                      <p:cBhvr>
                                        <p:cTn id="14" dur="500" fill="hold"/>
                                        <p:tgtEl>
                                          <p:spTgt spid="24"/>
                                        </p:tgtEl>
                                        <p:attrNameLst>
                                          <p:attrName>ppt_h</p:attrName>
                                        </p:attrNameLst>
                                      </p:cBhvr>
                                      <p:tavLst>
                                        <p:tav tm="0">
                                          <p:val>
                                            <p:fltVal val="0"/>
                                          </p:val>
                                        </p:tav>
                                        <p:tav tm="100000">
                                          <p:val>
                                            <p:strVal val="#ppt_h"/>
                                          </p:val>
                                        </p:tav>
                                      </p:tavLst>
                                    </p:anim>
                                    <p:animEffect transition="in" filter="fade">
                                      <p:cBhvr>
                                        <p:cTn id="15" dur="500"/>
                                        <p:tgtEl>
                                          <p:spTgt spid="24"/>
                                        </p:tgtEl>
                                      </p:cBhvr>
                                    </p:animEffect>
                                  </p:childTnLst>
                                </p:cTn>
                              </p:par>
                            </p:childTnLst>
                          </p:cTn>
                        </p:par>
                        <p:par>
                          <p:cTn id="16" fill="hold">
                            <p:stCondLst>
                              <p:cond delay="1000"/>
                            </p:stCondLst>
                            <p:childTnLst>
                              <p:par>
                                <p:cTn id="17" presetID="16" presetClass="entr" presetSubtype="21"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inVertical)">
                                      <p:cBhvr>
                                        <p:cTn id="19" dur="500"/>
                                        <p:tgtEl>
                                          <p:spTgt spid="8"/>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left)">
                                      <p:cBhvr>
                                        <p:cTn id="23" dur="500"/>
                                        <p:tgtEl>
                                          <p:spTgt spid="20"/>
                                        </p:tgtEl>
                                      </p:cBhvr>
                                    </p:animEffect>
                                  </p:childTnLst>
                                </p:cTn>
                              </p:par>
                            </p:childTnLst>
                          </p:cTn>
                        </p:par>
                        <p:par>
                          <p:cTn id="24" fill="hold">
                            <p:stCondLst>
                              <p:cond delay="2000"/>
                            </p:stCondLst>
                            <p:childTnLst>
                              <p:par>
                                <p:cTn id="25" presetID="22" presetClass="entr" presetSubtype="4" fill="hold" grpId="0"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down)">
                                      <p:cBhvr>
                                        <p:cTn id="2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0" grpId="0"/>
      <p:bldP spid="2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23FF9C-7AED-4B2F-B513-B543132B09CB}"/>
              </a:ext>
            </a:extLst>
          </p:cNvPr>
          <p:cNvSpPr>
            <a:spLocks noGrp="1"/>
          </p:cNvSpPr>
          <p:nvPr>
            <p:ph type="title"/>
          </p:nvPr>
        </p:nvSpPr>
        <p:spPr/>
        <p:txBody>
          <a:bodyPr>
            <a:normAutofit/>
          </a:bodyPr>
          <a:lstStyle/>
          <a:p>
            <a:r>
              <a:rPr lang="en-US" altLang="zh-CN" dirty="0"/>
              <a:t>Halo</a:t>
            </a:r>
            <a:r>
              <a:rPr lang="zh-CN" altLang="en-US" dirty="0"/>
              <a:t> 开源项目孕育孵化历程</a:t>
            </a:r>
          </a:p>
        </p:txBody>
      </p:sp>
      <p:sp>
        <p:nvSpPr>
          <p:cNvPr id="6" name="文本框 5">
            <a:extLst>
              <a:ext uri="{FF2B5EF4-FFF2-40B4-BE49-F238E27FC236}">
                <a16:creationId xmlns:a16="http://schemas.microsoft.com/office/drawing/2014/main" id="{97AB8345-5367-9F4F-86A4-3AF2E4007238}"/>
              </a:ext>
            </a:extLst>
          </p:cNvPr>
          <p:cNvSpPr txBox="1"/>
          <p:nvPr/>
        </p:nvSpPr>
        <p:spPr>
          <a:xfrm>
            <a:off x="1129201" y="2622663"/>
            <a:ext cx="1146468" cy="584775"/>
          </a:xfrm>
          <a:prstGeom prst="rect">
            <a:avLst/>
          </a:prstGeom>
          <a:noFill/>
        </p:spPr>
        <p:txBody>
          <a:bodyPr wrap="none" rtlCol="0">
            <a:spAutoFit/>
          </a:bodyPr>
          <a:lstStyle/>
          <a:p>
            <a:pPr algn="ctr"/>
            <a:r>
              <a:rPr lang="en-US" altLang="zh-CN" sz="3200" b="1" dirty="0">
                <a:solidFill>
                  <a:srgbClr val="535353"/>
                </a:solidFill>
                <a:latin typeface="Alibaba PuHuiTi 3.0 55 Regular" pitchFamily="18" charset="-122"/>
                <a:ea typeface="Alibaba PuHuiTi 3.0 55 Regular" pitchFamily="18" charset="-122"/>
                <a:cs typeface="Alibaba PuHuiTi 3.0 55 Regular" pitchFamily="18" charset="-122"/>
              </a:rPr>
              <a:t>2017</a:t>
            </a:r>
            <a:endParaRPr lang="zh-CN" altLang="en-US" sz="3200" b="1" dirty="0">
              <a:solidFill>
                <a:srgbClr val="535353"/>
              </a:solidFill>
              <a:latin typeface="Alibaba PuHuiTi 3.0 55 Regular" pitchFamily="18" charset="-122"/>
              <a:ea typeface="Alibaba PuHuiTi 3.0 55 Regular" pitchFamily="18" charset="-122"/>
              <a:cs typeface="Alibaba PuHuiTi 3.0 55 Regular" pitchFamily="18" charset="-122"/>
            </a:endParaRPr>
          </a:p>
        </p:txBody>
      </p:sp>
      <p:sp>
        <p:nvSpPr>
          <p:cNvPr id="7" name="文本框 6">
            <a:extLst>
              <a:ext uri="{FF2B5EF4-FFF2-40B4-BE49-F238E27FC236}">
                <a16:creationId xmlns:a16="http://schemas.microsoft.com/office/drawing/2014/main" id="{97A5C01B-7391-9D4A-A8C7-768E687BC4A4}"/>
              </a:ext>
            </a:extLst>
          </p:cNvPr>
          <p:cNvSpPr txBox="1"/>
          <p:nvPr/>
        </p:nvSpPr>
        <p:spPr>
          <a:xfrm>
            <a:off x="2863686" y="3765957"/>
            <a:ext cx="1146468" cy="584775"/>
          </a:xfrm>
          <a:prstGeom prst="rect">
            <a:avLst/>
          </a:prstGeom>
          <a:noFill/>
        </p:spPr>
        <p:txBody>
          <a:bodyPr wrap="none" rtlCol="0">
            <a:spAutoFit/>
          </a:bodyPr>
          <a:lstStyle/>
          <a:p>
            <a:pPr algn="ctr"/>
            <a:r>
              <a:rPr lang="en-US" altLang="zh-CN" sz="3200" b="1" dirty="0">
                <a:solidFill>
                  <a:srgbClr val="2D937D"/>
                </a:solidFill>
                <a:latin typeface="Alibaba PuHuiTi 3.0 55 Regular" pitchFamily="18" charset="-122"/>
                <a:ea typeface="Alibaba PuHuiTi 3.0 55 Regular" pitchFamily="18" charset="-122"/>
                <a:cs typeface="Alibaba PuHuiTi 3.0 55 Regular" pitchFamily="18" charset="-122"/>
              </a:rPr>
              <a:t>2018</a:t>
            </a:r>
            <a:endParaRPr lang="zh-CN" altLang="en-US" sz="3200" b="1" dirty="0">
              <a:solidFill>
                <a:srgbClr val="2D937D"/>
              </a:solidFill>
              <a:latin typeface="Alibaba PuHuiTi 3.0 55 Regular" pitchFamily="18" charset="-122"/>
              <a:ea typeface="Alibaba PuHuiTi 3.0 55 Regular" pitchFamily="18" charset="-122"/>
              <a:cs typeface="Alibaba PuHuiTi 3.0 55 Regular" pitchFamily="18" charset="-122"/>
            </a:endParaRPr>
          </a:p>
        </p:txBody>
      </p:sp>
      <p:sp>
        <p:nvSpPr>
          <p:cNvPr id="8" name="文本框 7">
            <a:extLst>
              <a:ext uri="{FF2B5EF4-FFF2-40B4-BE49-F238E27FC236}">
                <a16:creationId xmlns:a16="http://schemas.microsoft.com/office/drawing/2014/main" id="{87DC0A2C-F8DA-3F43-8F71-6618789211AA}"/>
              </a:ext>
            </a:extLst>
          </p:cNvPr>
          <p:cNvSpPr txBox="1"/>
          <p:nvPr/>
        </p:nvSpPr>
        <p:spPr>
          <a:xfrm>
            <a:off x="4667828" y="2622663"/>
            <a:ext cx="1146468" cy="584775"/>
          </a:xfrm>
          <a:prstGeom prst="rect">
            <a:avLst/>
          </a:prstGeom>
          <a:noFill/>
        </p:spPr>
        <p:txBody>
          <a:bodyPr wrap="none" rtlCol="0">
            <a:spAutoFit/>
          </a:bodyPr>
          <a:lstStyle/>
          <a:p>
            <a:pPr algn="ctr"/>
            <a:r>
              <a:rPr lang="en-US" altLang="zh-CN" sz="3200" b="1" dirty="0">
                <a:solidFill>
                  <a:srgbClr val="783787"/>
                </a:solidFill>
                <a:latin typeface="Alibaba PuHuiTi 3.0 55 Regular" pitchFamily="18" charset="-122"/>
                <a:ea typeface="Alibaba PuHuiTi 3.0 55 Regular" pitchFamily="18" charset="-122"/>
                <a:cs typeface="Alibaba PuHuiTi 3.0 55 Regular" pitchFamily="18" charset="-122"/>
              </a:rPr>
              <a:t>2019</a:t>
            </a:r>
            <a:endParaRPr lang="zh-CN" altLang="en-US" sz="3200" b="1" dirty="0">
              <a:solidFill>
                <a:srgbClr val="783787"/>
              </a:solidFill>
              <a:latin typeface="Alibaba PuHuiTi 3.0 55 Regular" pitchFamily="18" charset="-122"/>
              <a:ea typeface="Alibaba PuHuiTi 3.0 55 Regular" pitchFamily="18" charset="-122"/>
              <a:cs typeface="Alibaba PuHuiTi 3.0 55 Regular" pitchFamily="18" charset="-122"/>
            </a:endParaRPr>
          </a:p>
        </p:txBody>
      </p:sp>
      <p:sp>
        <p:nvSpPr>
          <p:cNvPr id="9" name="文本框 8">
            <a:extLst>
              <a:ext uri="{FF2B5EF4-FFF2-40B4-BE49-F238E27FC236}">
                <a16:creationId xmlns:a16="http://schemas.microsoft.com/office/drawing/2014/main" id="{0489DD1D-B53F-F84E-A700-B9B719CB729C}"/>
              </a:ext>
            </a:extLst>
          </p:cNvPr>
          <p:cNvSpPr txBox="1"/>
          <p:nvPr/>
        </p:nvSpPr>
        <p:spPr>
          <a:xfrm>
            <a:off x="6383600" y="3765957"/>
            <a:ext cx="1146468" cy="584775"/>
          </a:xfrm>
          <a:prstGeom prst="rect">
            <a:avLst/>
          </a:prstGeom>
          <a:noFill/>
        </p:spPr>
        <p:txBody>
          <a:bodyPr wrap="none" rtlCol="0">
            <a:spAutoFit/>
          </a:bodyPr>
          <a:lstStyle/>
          <a:p>
            <a:pPr algn="ctr"/>
            <a:r>
              <a:rPr lang="en-US" altLang="zh-CN" sz="3200" b="1" dirty="0">
                <a:solidFill>
                  <a:srgbClr val="2C7BE0"/>
                </a:solidFill>
                <a:latin typeface="Alibaba PuHuiTi 3.0 55 Regular" pitchFamily="18" charset="-122"/>
                <a:ea typeface="Alibaba PuHuiTi 3.0 55 Regular" pitchFamily="18" charset="-122"/>
                <a:cs typeface="Alibaba PuHuiTi 3.0 55 Regular" pitchFamily="18" charset="-122"/>
              </a:rPr>
              <a:t>2021</a:t>
            </a:r>
            <a:endParaRPr lang="zh-CN" altLang="en-US" sz="3200" b="1" dirty="0">
              <a:solidFill>
                <a:srgbClr val="2C7BE0"/>
              </a:solidFill>
              <a:latin typeface="Alibaba PuHuiTi 3.0 55 Regular" pitchFamily="18" charset="-122"/>
              <a:ea typeface="Alibaba PuHuiTi 3.0 55 Regular" pitchFamily="18" charset="-122"/>
              <a:cs typeface="Alibaba PuHuiTi 3.0 55 Regular" pitchFamily="18" charset="-122"/>
            </a:endParaRPr>
          </a:p>
        </p:txBody>
      </p:sp>
      <p:sp>
        <p:nvSpPr>
          <p:cNvPr id="10" name="任意多边形 166">
            <a:extLst>
              <a:ext uri="{FF2B5EF4-FFF2-40B4-BE49-F238E27FC236}">
                <a16:creationId xmlns:a16="http://schemas.microsoft.com/office/drawing/2014/main" id="{529ABCCC-D666-F041-956C-F263F73A22E5}"/>
              </a:ext>
            </a:extLst>
          </p:cNvPr>
          <p:cNvSpPr/>
          <p:nvPr/>
        </p:nvSpPr>
        <p:spPr>
          <a:xfrm>
            <a:off x="7865859" y="3308628"/>
            <a:ext cx="1747992" cy="237345"/>
          </a:xfrm>
          <a:custGeom>
            <a:avLst/>
            <a:gdLst>
              <a:gd name="connsiteX0" fmla="*/ 1025129 w 2050257"/>
              <a:gd name="connsiteY0" fmla="*/ 51197 h 221456"/>
              <a:gd name="connsiteX1" fmla="*/ 965597 w 2050257"/>
              <a:gd name="connsiteY1" fmla="*/ 110729 h 221456"/>
              <a:gd name="connsiteX2" fmla="*/ 1025129 w 2050257"/>
              <a:gd name="connsiteY2" fmla="*/ 170261 h 221456"/>
              <a:gd name="connsiteX3" fmla="*/ 1084661 w 2050257"/>
              <a:gd name="connsiteY3" fmla="*/ 110729 h 221456"/>
              <a:gd name="connsiteX4" fmla="*/ 1025129 w 2050257"/>
              <a:gd name="connsiteY4" fmla="*/ 51197 h 221456"/>
              <a:gd name="connsiteX5" fmla="*/ 9525 w 2050257"/>
              <a:gd name="connsiteY5" fmla="*/ 0 h 221456"/>
              <a:gd name="connsiteX6" fmla="*/ 1964532 w 2050257"/>
              <a:gd name="connsiteY6" fmla="*/ 0 h 221456"/>
              <a:gd name="connsiteX7" fmla="*/ 2050257 w 2050257"/>
              <a:gd name="connsiteY7" fmla="*/ 116681 h 221456"/>
              <a:gd name="connsiteX8" fmla="*/ 1952625 w 2050257"/>
              <a:gd name="connsiteY8" fmla="*/ 221456 h 221456"/>
              <a:gd name="connsiteX9" fmla="*/ 0 w 2050257"/>
              <a:gd name="connsiteY9" fmla="*/ 221456 h 221456"/>
              <a:gd name="connsiteX10" fmla="*/ 100013 w 2050257"/>
              <a:gd name="connsiteY10" fmla="*/ 116681 h 221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0257" h="221456">
                <a:moveTo>
                  <a:pt x="1025129" y="51197"/>
                </a:moveTo>
                <a:cubicBezTo>
                  <a:pt x="992250" y="51197"/>
                  <a:pt x="965597" y="77850"/>
                  <a:pt x="965597" y="110729"/>
                </a:cubicBezTo>
                <a:cubicBezTo>
                  <a:pt x="965597" y="143608"/>
                  <a:pt x="992250" y="170261"/>
                  <a:pt x="1025129" y="170261"/>
                </a:cubicBezTo>
                <a:cubicBezTo>
                  <a:pt x="1058008" y="170261"/>
                  <a:pt x="1084661" y="143608"/>
                  <a:pt x="1084661" y="110729"/>
                </a:cubicBezTo>
                <a:cubicBezTo>
                  <a:pt x="1084661" y="77850"/>
                  <a:pt x="1058008" y="51197"/>
                  <a:pt x="1025129" y="51197"/>
                </a:cubicBezTo>
                <a:close/>
                <a:moveTo>
                  <a:pt x="9525" y="0"/>
                </a:moveTo>
                <a:lnTo>
                  <a:pt x="1964532" y="0"/>
                </a:lnTo>
                <a:lnTo>
                  <a:pt x="2050257" y="116681"/>
                </a:lnTo>
                <a:lnTo>
                  <a:pt x="1952625" y="221456"/>
                </a:lnTo>
                <a:lnTo>
                  <a:pt x="0" y="221456"/>
                </a:lnTo>
                <a:lnTo>
                  <a:pt x="100013" y="116681"/>
                </a:lnTo>
                <a:close/>
              </a:path>
            </a:pathLst>
          </a:custGeom>
          <a:solidFill>
            <a:srgbClr val="1D52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Alibaba PuHuiTi 3.0 55 Regular" pitchFamily="18" charset="-122"/>
              <a:ea typeface="Alibaba PuHuiTi 3.0 55 Regular" pitchFamily="18" charset="-122"/>
              <a:cs typeface="Alibaba PuHuiTi 3.0 55 Regular" pitchFamily="18" charset="-122"/>
            </a:endParaRPr>
          </a:p>
        </p:txBody>
      </p:sp>
      <p:sp>
        <p:nvSpPr>
          <p:cNvPr id="11" name="文本框 10">
            <a:extLst>
              <a:ext uri="{FF2B5EF4-FFF2-40B4-BE49-F238E27FC236}">
                <a16:creationId xmlns:a16="http://schemas.microsoft.com/office/drawing/2014/main" id="{AEED59EF-FA9B-284B-B4C5-5BDA7B2004FE}"/>
              </a:ext>
            </a:extLst>
          </p:cNvPr>
          <p:cNvSpPr txBox="1"/>
          <p:nvPr/>
        </p:nvSpPr>
        <p:spPr>
          <a:xfrm>
            <a:off x="8177715" y="2622663"/>
            <a:ext cx="1146468" cy="584775"/>
          </a:xfrm>
          <a:prstGeom prst="rect">
            <a:avLst/>
          </a:prstGeom>
          <a:noFill/>
        </p:spPr>
        <p:txBody>
          <a:bodyPr wrap="none" rtlCol="0">
            <a:spAutoFit/>
          </a:bodyPr>
          <a:lstStyle/>
          <a:p>
            <a:pPr algn="ctr"/>
            <a:r>
              <a:rPr lang="en-US" altLang="zh-CN" sz="3200" b="1" dirty="0">
                <a:solidFill>
                  <a:srgbClr val="1D52BA"/>
                </a:solidFill>
                <a:latin typeface="Alibaba PuHuiTi 3.0 55 Regular" pitchFamily="18" charset="-122"/>
                <a:ea typeface="Alibaba PuHuiTi 3.0 55 Regular" pitchFamily="18" charset="-122"/>
                <a:cs typeface="Alibaba PuHuiTi 3.0 55 Regular" pitchFamily="18" charset="-122"/>
              </a:rPr>
              <a:t>2022</a:t>
            </a:r>
            <a:endParaRPr lang="zh-CN" altLang="en-US" sz="3200" b="1" dirty="0">
              <a:solidFill>
                <a:srgbClr val="1D52BA"/>
              </a:solidFill>
              <a:latin typeface="Alibaba PuHuiTi 3.0 55 Regular" pitchFamily="18" charset="-122"/>
              <a:ea typeface="Alibaba PuHuiTi 3.0 55 Regular" pitchFamily="18" charset="-122"/>
              <a:cs typeface="Alibaba PuHuiTi 3.0 55 Regular" pitchFamily="18" charset="-122"/>
            </a:endParaRPr>
          </a:p>
        </p:txBody>
      </p:sp>
      <p:sp>
        <p:nvSpPr>
          <p:cNvPr id="12" name="任意多边形 158">
            <a:extLst>
              <a:ext uri="{FF2B5EF4-FFF2-40B4-BE49-F238E27FC236}">
                <a16:creationId xmlns:a16="http://schemas.microsoft.com/office/drawing/2014/main" id="{2CEE4AE1-2928-E745-941F-A8B57EBBA9A5}"/>
              </a:ext>
            </a:extLst>
          </p:cNvPr>
          <p:cNvSpPr/>
          <p:nvPr/>
        </p:nvSpPr>
        <p:spPr>
          <a:xfrm>
            <a:off x="6100097" y="3308628"/>
            <a:ext cx="1747992" cy="237345"/>
          </a:xfrm>
          <a:custGeom>
            <a:avLst/>
            <a:gdLst>
              <a:gd name="connsiteX0" fmla="*/ 1025129 w 2050257"/>
              <a:gd name="connsiteY0" fmla="*/ 51197 h 221456"/>
              <a:gd name="connsiteX1" fmla="*/ 965597 w 2050257"/>
              <a:gd name="connsiteY1" fmla="*/ 110729 h 221456"/>
              <a:gd name="connsiteX2" fmla="*/ 1025129 w 2050257"/>
              <a:gd name="connsiteY2" fmla="*/ 170261 h 221456"/>
              <a:gd name="connsiteX3" fmla="*/ 1084661 w 2050257"/>
              <a:gd name="connsiteY3" fmla="*/ 110729 h 221456"/>
              <a:gd name="connsiteX4" fmla="*/ 1025129 w 2050257"/>
              <a:gd name="connsiteY4" fmla="*/ 51197 h 221456"/>
              <a:gd name="connsiteX5" fmla="*/ 9525 w 2050257"/>
              <a:gd name="connsiteY5" fmla="*/ 0 h 221456"/>
              <a:gd name="connsiteX6" fmla="*/ 1964532 w 2050257"/>
              <a:gd name="connsiteY6" fmla="*/ 0 h 221456"/>
              <a:gd name="connsiteX7" fmla="*/ 2050257 w 2050257"/>
              <a:gd name="connsiteY7" fmla="*/ 116681 h 221456"/>
              <a:gd name="connsiteX8" fmla="*/ 1952625 w 2050257"/>
              <a:gd name="connsiteY8" fmla="*/ 221456 h 221456"/>
              <a:gd name="connsiteX9" fmla="*/ 0 w 2050257"/>
              <a:gd name="connsiteY9" fmla="*/ 221456 h 221456"/>
              <a:gd name="connsiteX10" fmla="*/ 100013 w 2050257"/>
              <a:gd name="connsiteY10" fmla="*/ 116681 h 221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0257" h="221456">
                <a:moveTo>
                  <a:pt x="1025129" y="51197"/>
                </a:moveTo>
                <a:cubicBezTo>
                  <a:pt x="992250" y="51197"/>
                  <a:pt x="965597" y="77850"/>
                  <a:pt x="965597" y="110729"/>
                </a:cubicBezTo>
                <a:cubicBezTo>
                  <a:pt x="965597" y="143608"/>
                  <a:pt x="992250" y="170261"/>
                  <a:pt x="1025129" y="170261"/>
                </a:cubicBezTo>
                <a:cubicBezTo>
                  <a:pt x="1058008" y="170261"/>
                  <a:pt x="1084661" y="143608"/>
                  <a:pt x="1084661" y="110729"/>
                </a:cubicBezTo>
                <a:cubicBezTo>
                  <a:pt x="1084661" y="77850"/>
                  <a:pt x="1058008" y="51197"/>
                  <a:pt x="1025129" y="51197"/>
                </a:cubicBezTo>
                <a:close/>
                <a:moveTo>
                  <a:pt x="9525" y="0"/>
                </a:moveTo>
                <a:lnTo>
                  <a:pt x="1964532" y="0"/>
                </a:lnTo>
                <a:lnTo>
                  <a:pt x="2050257" y="116681"/>
                </a:lnTo>
                <a:lnTo>
                  <a:pt x="1952625" y="221456"/>
                </a:lnTo>
                <a:lnTo>
                  <a:pt x="0" y="221456"/>
                </a:lnTo>
                <a:lnTo>
                  <a:pt x="100013" y="116681"/>
                </a:lnTo>
                <a:close/>
              </a:path>
            </a:pathLst>
          </a:custGeom>
          <a:solidFill>
            <a:srgbClr val="2C7B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Alibaba PuHuiTi 3.0 55 Regular" pitchFamily="18" charset="-122"/>
              <a:ea typeface="Alibaba PuHuiTi 3.0 55 Regular" pitchFamily="18" charset="-122"/>
              <a:cs typeface="Alibaba PuHuiTi 3.0 55 Regular" pitchFamily="18" charset="-122"/>
            </a:endParaRPr>
          </a:p>
        </p:txBody>
      </p:sp>
      <p:sp>
        <p:nvSpPr>
          <p:cNvPr id="13" name="任意多边形 130">
            <a:extLst>
              <a:ext uri="{FF2B5EF4-FFF2-40B4-BE49-F238E27FC236}">
                <a16:creationId xmlns:a16="http://schemas.microsoft.com/office/drawing/2014/main" id="{626C67B9-BF18-B946-927B-78432561A7DD}"/>
              </a:ext>
            </a:extLst>
          </p:cNvPr>
          <p:cNvSpPr/>
          <p:nvPr/>
        </p:nvSpPr>
        <p:spPr>
          <a:xfrm>
            <a:off x="4349462" y="3308628"/>
            <a:ext cx="1747992" cy="237345"/>
          </a:xfrm>
          <a:custGeom>
            <a:avLst/>
            <a:gdLst>
              <a:gd name="connsiteX0" fmla="*/ 1025129 w 2050257"/>
              <a:gd name="connsiteY0" fmla="*/ 51197 h 221456"/>
              <a:gd name="connsiteX1" fmla="*/ 965597 w 2050257"/>
              <a:gd name="connsiteY1" fmla="*/ 110729 h 221456"/>
              <a:gd name="connsiteX2" fmla="*/ 1025129 w 2050257"/>
              <a:gd name="connsiteY2" fmla="*/ 170261 h 221456"/>
              <a:gd name="connsiteX3" fmla="*/ 1084661 w 2050257"/>
              <a:gd name="connsiteY3" fmla="*/ 110729 h 221456"/>
              <a:gd name="connsiteX4" fmla="*/ 1025129 w 2050257"/>
              <a:gd name="connsiteY4" fmla="*/ 51197 h 221456"/>
              <a:gd name="connsiteX5" fmla="*/ 9525 w 2050257"/>
              <a:gd name="connsiteY5" fmla="*/ 0 h 221456"/>
              <a:gd name="connsiteX6" fmla="*/ 1964532 w 2050257"/>
              <a:gd name="connsiteY6" fmla="*/ 0 h 221456"/>
              <a:gd name="connsiteX7" fmla="*/ 2050257 w 2050257"/>
              <a:gd name="connsiteY7" fmla="*/ 116681 h 221456"/>
              <a:gd name="connsiteX8" fmla="*/ 1952625 w 2050257"/>
              <a:gd name="connsiteY8" fmla="*/ 221456 h 221456"/>
              <a:gd name="connsiteX9" fmla="*/ 0 w 2050257"/>
              <a:gd name="connsiteY9" fmla="*/ 221456 h 221456"/>
              <a:gd name="connsiteX10" fmla="*/ 100013 w 2050257"/>
              <a:gd name="connsiteY10" fmla="*/ 116681 h 221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0257" h="221456">
                <a:moveTo>
                  <a:pt x="1025129" y="51197"/>
                </a:moveTo>
                <a:cubicBezTo>
                  <a:pt x="992250" y="51197"/>
                  <a:pt x="965597" y="77850"/>
                  <a:pt x="965597" y="110729"/>
                </a:cubicBezTo>
                <a:cubicBezTo>
                  <a:pt x="965597" y="143608"/>
                  <a:pt x="992250" y="170261"/>
                  <a:pt x="1025129" y="170261"/>
                </a:cubicBezTo>
                <a:cubicBezTo>
                  <a:pt x="1058008" y="170261"/>
                  <a:pt x="1084661" y="143608"/>
                  <a:pt x="1084661" y="110729"/>
                </a:cubicBezTo>
                <a:cubicBezTo>
                  <a:pt x="1084661" y="77850"/>
                  <a:pt x="1058008" y="51197"/>
                  <a:pt x="1025129" y="51197"/>
                </a:cubicBezTo>
                <a:close/>
                <a:moveTo>
                  <a:pt x="9525" y="0"/>
                </a:moveTo>
                <a:lnTo>
                  <a:pt x="1964532" y="0"/>
                </a:lnTo>
                <a:lnTo>
                  <a:pt x="2050257" y="116681"/>
                </a:lnTo>
                <a:lnTo>
                  <a:pt x="1952625" y="221456"/>
                </a:lnTo>
                <a:lnTo>
                  <a:pt x="0" y="221456"/>
                </a:lnTo>
                <a:lnTo>
                  <a:pt x="100013" y="116681"/>
                </a:lnTo>
                <a:close/>
              </a:path>
            </a:pathLst>
          </a:custGeom>
          <a:solidFill>
            <a:srgbClr val="7837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Alibaba PuHuiTi 3.0 55 Regular" pitchFamily="18" charset="-122"/>
              <a:ea typeface="Alibaba PuHuiTi 3.0 55 Regular" pitchFamily="18" charset="-122"/>
              <a:cs typeface="Alibaba PuHuiTi 3.0 55 Regular" pitchFamily="18" charset="-122"/>
            </a:endParaRPr>
          </a:p>
        </p:txBody>
      </p:sp>
      <p:sp>
        <p:nvSpPr>
          <p:cNvPr id="14" name="任意多边形 97">
            <a:extLst>
              <a:ext uri="{FF2B5EF4-FFF2-40B4-BE49-F238E27FC236}">
                <a16:creationId xmlns:a16="http://schemas.microsoft.com/office/drawing/2014/main" id="{E4328B39-699D-1C4B-998C-B4839C710663}"/>
              </a:ext>
            </a:extLst>
          </p:cNvPr>
          <p:cNvSpPr/>
          <p:nvPr/>
        </p:nvSpPr>
        <p:spPr>
          <a:xfrm>
            <a:off x="2593293" y="3308628"/>
            <a:ext cx="1747992" cy="237345"/>
          </a:xfrm>
          <a:custGeom>
            <a:avLst/>
            <a:gdLst>
              <a:gd name="connsiteX0" fmla="*/ 1025129 w 2050257"/>
              <a:gd name="connsiteY0" fmla="*/ 51197 h 221456"/>
              <a:gd name="connsiteX1" fmla="*/ 965597 w 2050257"/>
              <a:gd name="connsiteY1" fmla="*/ 110729 h 221456"/>
              <a:gd name="connsiteX2" fmla="*/ 1025129 w 2050257"/>
              <a:gd name="connsiteY2" fmla="*/ 170261 h 221456"/>
              <a:gd name="connsiteX3" fmla="*/ 1084661 w 2050257"/>
              <a:gd name="connsiteY3" fmla="*/ 110729 h 221456"/>
              <a:gd name="connsiteX4" fmla="*/ 1025129 w 2050257"/>
              <a:gd name="connsiteY4" fmla="*/ 51197 h 221456"/>
              <a:gd name="connsiteX5" fmla="*/ 9525 w 2050257"/>
              <a:gd name="connsiteY5" fmla="*/ 0 h 221456"/>
              <a:gd name="connsiteX6" fmla="*/ 1964532 w 2050257"/>
              <a:gd name="connsiteY6" fmla="*/ 0 h 221456"/>
              <a:gd name="connsiteX7" fmla="*/ 2050257 w 2050257"/>
              <a:gd name="connsiteY7" fmla="*/ 116681 h 221456"/>
              <a:gd name="connsiteX8" fmla="*/ 1952625 w 2050257"/>
              <a:gd name="connsiteY8" fmla="*/ 221456 h 221456"/>
              <a:gd name="connsiteX9" fmla="*/ 0 w 2050257"/>
              <a:gd name="connsiteY9" fmla="*/ 221456 h 221456"/>
              <a:gd name="connsiteX10" fmla="*/ 100013 w 2050257"/>
              <a:gd name="connsiteY10" fmla="*/ 116681 h 221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0257" h="221456">
                <a:moveTo>
                  <a:pt x="1025129" y="51197"/>
                </a:moveTo>
                <a:cubicBezTo>
                  <a:pt x="992250" y="51197"/>
                  <a:pt x="965597" y="77850"/>
                  <a:pt x="965597" y="110729"/>
                </a:cubicBezTo>
                <a:cubicBezTo>
                  <a:pt x="965597" y="143608"/>
                  <a:pt x="992250" y="170261"/>
                  <a:pt x="1025129" y="170261"/>
                </a:cubicBezTo>
                <a:cubicBezTo>
                  <a:pt x="1058008" y="170261"/>
                  <a:pt x="1084661" y="143608"/>
                  <a:pt x="1084661" y="110729"/>
                </a:cubicBezTo>
                <a:cubicBezTo>
                  <a:pt x="1084661" y="77850"/>
                  <a:pt x="1058008" y="51197"/>
                  <a:pt x="1025129" y="51197"/>
                </a:cubicBezTo>
                <a:close/>
                <a:moveTo>
                  <a:pt x="9525" y="0"/>
                </a:moveTo>
                <a:lnTo>
                  <a:pt x="1964532" y="0"/>
                </a:lnTo>
                <a:lnTo>
                  <a:pt x="2050257" y="116681"/>
                </a:lnTo>
                <a:lnTo>
                  <a:pt x="1952625" y="221456"/>
                </a:lnTo>
                <a:lnTo>
                  <a:pt x="0" y="221456"/>
                </a:lnTo>
                <a:lnTo>
                  <a:pt x="100013" y="116681"/>
                </a:lnTo>
                <a:close/>
              </a:path>
            </a:pathLst>
          </a:custGeom>
          <a:solidFill>
            <a:srgbClr val="2D93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Alibaba PuHuiTi 3.0 55 Regular" pitchFamily="18" charset="-122"/>
              <a:ea typeface="Alibaba PuHuiTi 3.0 55 Regular" pitchFamily="18" charset="-122"/>
              <a:cs typeface="Alibaba PuHuiTi 3.0 55 Regular" pitchFamily="18" charset="-122"/>
            </a:endParaRPr>
          </a:p>
        </p:txBody>
      </p:sp>
      <p:sp>
        <p:nvSpPr>
          <p:cNvPr id="15" name="任意多边形 74">
            <a:extLst>
              <a:ext uri="{FF2B5EF4-FFF2-40B4-BE49-F238E27FC236}">
                <a16:creationId xmlns:a16="http://schemas.microsoft.com/office/drawing/2014/main" id="{65824355-9499-0740-BD30-77AB7DA98BF6}"/>
              </a:ext>
            </a:extLst>
          </p:cNvPr>
          <p:cNvSpPr/>
          <p:nvPr/>
        </p:nvSpPr>
        <p:spPr>
          <a:xfrm>
            <a:off x="827585" y="3308628"/>
            <a:ext cx="1747992" cy="237345"/>
          </a:xfrm>
          <a:custGeom>
            <a:avLst/>
            <a:gdLst>
              <a:gd name="connsiteX0" fmla="*/ 1025129 w 2050257"/>
              <a:gd name="connsiteY0" fmla="*/ 51197 h 221456"/>
              <a:gd name="connsiteX1" fmla="*/ 965597 w 2050257"/>
              <a:gd name="connsiteY1" fmla="*/ 110729 h 221456"/>
              <a:gd name="connsiteX2" fmla="*/ 1025129 w 2050257"/>
              <a:gd name="connsiteY2" fmla="*/ 170261 h 221456"/>
              <a:gd name="connsiteX3" fmla="*/ 1084661 w 2050257"/>
              <a:gd name="connsiteY3" fmla="*/ 110729 h 221456"/>
              <a:gd name="connsiteX4" fmla="*/ 1025129 w 2050257"/>
              <a:gd name="connsiteY4" fmla="*/ 51197 h 221456"/>
              <a:gd name="connsiteX5" fmla="*/ 9525 w 2050257"/>
              <a:gd name="connsiteY5" fmla="*/ 0 h 221456"/>
              <a:gd name="connsiteX6" fmla="*/ 1964532 w 2050257"/>
              <a:gd name="connsiteY6" fmla="*/ 0 h 221456"/>
              <a:gd name="connsiteX7" fmla="*/ 2050257 w 2050257"/>
              <a:gd name="connsiteY7" fmla="*/ 116681 h 221456"/>
              <a:gd name="connsiteX8" fmla="*/ 1952625 w 2050257"/>
              <a:gd name="connsiteY8" fmla="*/ 221456 h 221456"/>
              <a:gd name="connsiteX9" fmla="*/ 0 w 2050257"/>
              <a:gd name="connsiteY9" fmla="*/ 221456 h 221456"/>
              <a:gd name="connsiteX10" fmla="*/ 100013 w 2050257"/>
              <a:gd name="connsiteY10" fmla="*/ 116681 h 221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0257" h="221456">
                <a:moveTo>
                  <a:pt x="1025129" y="51197"/>
                </a:moveTo>
                <a:cubicBezTo>
                  <a:pt x="992250" y="51197"/>
                  <a:pt x="965597" y="77850"/>
                  <a:pt x="965597" y="110729"/>
                </a:cubicBezTo>
                <a:cubicBezTo>
                  <a:pt x="965597" y="143608"/>
                  <a:pt x="992250" y="170261"/>
                  <a:pt x="1025129" y="170261"/>
                </a:cubicBezTo>
                <a:cubicBezTo>
                  <a:pt x="1058008" y="170261"/>
                  <a:pt x="1084661" y="143608"/>
                  <a:pt x="1084661" y="110729"/>
                </a:cubicBezTo>
                <a:cubicBezTo>
                  <a:pt x="1084661" y="77850"/>
                  <a:pt x="1058008" y="51197"/>
                  <a:pt x="1025129" y="51197"/>
                </a:cubicBezTo>
                <a:close/>
                <a:moveTo>
                  <a:pt x="9525" y="0"/>
                </a:moveTo>
                <a:lnTo>
                  <a:pt x="1964532" y="0"/>
                </a:lnTo>
                <a:lnTo>
                  <a:pt x="2050257" y="116681"/>
                </a:lnTo>
                <a:lnTo>
                  <a:pt x="1952625" y="221456"/>
                </a:lnTo>
                <a:lnTo>
                  <a:pt x="0" y="221456"/>
                </a:lnTo>
                <a:lnTo>
                  <a:pt x="100013" y="116681"/>
                </a:lnTo>
                <a:close/>
              </a:path>
            </a:pathLst>
          </a:custGeom>
          <a:solidFill>
            <a:srgbClr val="5353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Alibaba PuHuiTi 3.0 55 Regular" pitchFamily="18" charset="-122"/>
              <a:ea typeface="Alibaba PuHuiTi 3.0 55 Regular" pitchFamily="18" charset="-122"/>
              <a:cs typeface="Alibaba PuHuiTi 3.0 55 Regular" pitchFamily="18" charset="-122"/>
            </a:endParaRPr>
          </a:p>
        </p:txBody>
      </p:sp>
      <p:sp>
        <p:nvSpPr>
          <p:cNvPr id="17" name="任意多边形 158">
            <a:extLst>
              <a:ext uri="{FF2B5EF4-FFF2-40B4-BE49-F238E27FC236}">
                <a16:creationId xmlns:a16="http://schemas.microsoft.com/office/drawing/2014/main" id="{78A1D635-1E0B-8B43-8AEF-ABBBDBB4ADC4}"/>
              </a:ext>
            </a:extLst>
          </p:cNvPr>
          <p:cNvSpPr/>
          <p:nvPr/>
        </p:nvSpPr>
        <p:spPr>
          <a:xfrm>
            <a:off x="9634425" y="3308628"/>
            <a:ext cx="1747992" cy="237345"/>
          </a:xfrm>
          <a:custGeom>
            <a:avLst/>
            <a:gdLst>
              <a:gd name="connsiteX0" fmla="*/ 1025129 w 2050257"/>
              <a:gd name="connsiteY0" fmla="*/ 51197 h 221456"/>
              <a:gd name="connsiteX1" fmla="*/ 965597 w 2050257"/>
              <a:gd name="connsiteY1" fmla="*/ 110729 h 221456"/>
              <a:gd name="connsiteX2" fmla="*/ 1025129 w 2050257"/>
              <a:gd name="connsiteY2" fmla="*/ 170261 h 221456"/>
              <a:gd name="connsiteX3" fmla="*/ 1084661 w 2050257"/>
              <a:gd name="connsiteY3" fmla="*/ 110729 h 221456"/>
              <a:gd name="connsiteX4" fmla="*/ 1025129 w 2050257"/>
              <a:gd name="connsiteY4" fmla="*/ 51197 h 221456"/>
              <a:gd name="connsiteX5" fmla="*/ 9525 w 2050257"/>
              <a:gd name="connsiteY5" fmla="*/ 0 h 221456"/>
              <a:gd name="connsiteX6" fmla="*/ 1964532 w 2050257"/>
              <a:gd name="connsiteY6" fmla="*/ 0 h 221456"/>
              <a:gd name="connsiteX7" fmla="*/ 2050257 w 2050257"/>
              <a:gd name="connsiteY7" fmla="*/ 116681 h 221456"/>
              <a:gd name="connsiteX8" fmla="*/ 1952625 w 2050257"/>
              <a:gd name="connsiteY8" fmla="*/ 221456 h 221456"/>
              <a:gd name="connsiteX9" fmla="*/ 0 w 2050257"/>
              <a:gd name="connsiteY9" fmla="*/ 221456 h 221456"/>
              <a:gd name="connsiteX10" fmla="*/ 100013 w 2050257"/>
              <a:gd name="connsiteY10" fmla="*/ 116681 h 221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0257" h="221456">
                <a:moveTo>
                  <a:pt x="1025129" y="51197"/>
                </a:moveTo>
                <a:cubicBezTo>
                  <a:pt x="992250" y="51197"/>
                  <a:pt x="965597" y="77850"/>
                  <a:pt x="965597" y="110729"/>
                </a:cubicBezTo>
                <a:cubicBezTo>
                  <a:pt x="965597" y="143608"/>
                  <a:pt x="992250" y="170261"/>
                  <a:pt x="1025129" y="170261"/>
                </a:cubicBezTo>
                <a:cubicBezTo>
                  <a:pt x="1058008" y="170261"/>
                  <a:pt x="1084661" y="143608"/>
                  <a:pt x="1084661" y="110729"/>
                </a:cubicBezTo>
                <a:cubicBezTo>
                  <a:pt x="1084661" y="77850"/>
                  <a:pt x="1058008" y="51197"/>
                  <a:pt x="1025129" y="51197"/>
                </a:cubicBezTo>
                <a:close/>
                <a:moveTo>
                  <a:pt x="9525" y="0"/>
                </a:moveTo>
                <a:lnTo>
                  <a:pt x="1964532" y="0"/>
                </a:lnTo>
                <a:lnTo>
                  <a:pt x="2050257" y="116681"/>
                </a:lnTo>
                <a:lnTo>
                  <a:pt x="1952625" y="221456"/>
                </a:lnTo>
                <a:lnTo>
                  <a:pt x="0" y="221456"/>
                </a:lnTo>
                <a:lnTo>
                  <a:pt x="100013" y="116681"/>
                </a:lnTo>
                <a:close/>
              </a:path>
            </a:pathLst>
          </a:custGeom>
          <a:solidFill>
            <a:srgbClr val="255E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latin typeface="Alibaba PuHuiTi 3.0 55 Regular" pitchFamily="18" charset="-122"/>
              <a:ea typeface="Alibaba PuHuiTi 3.0 55 Regular" pitchFamily="18" charset="-122"/>
              <a:cs typeface="Alibaba PuHuiTi 3.0 55 Regular" pitchFamily="18" charset="-122"/>
            </a:endParaRPr>
          </a:p>
        </p:txBody>
      </p:sp>
      <p:sp>
        <p:nvSpPr>
          <p:cNvPr id="19" name="文本框 18">
            <a:extLst>
              <a:ext uri="{FF2B5EF4-FFF2-40B4-BE49-F238E27FC236}">
                <a16:creationId xmlns:a16="http://schemas.microsoft.com/office/drawing/2014/main" id="{4839ECD7-A909-E548-988E-A4B35A963FE1}"/>
              </a:ext>
            </a:extLst>
          </p:cNvPr>
          <p:cNvSpPr txBox="1"/>
          <p:nvPr/>
        </p:nvSpPr>
        <p:spPr>
          <a:xfrm>
            <a:off x="9950125" y="3765957"/>
            <a:ext cx="1146468" cy="584775"/>
          </a:xfrm>
          <a:prstGeom prst="rect">
            <a:avLst/>
          </a:prstGeom>
          <a:noFill/>
        </p:spPr>
        <p:txBody>
          <a:bodyPr wrap="none" rtlCol="0">
            <a:spAutoFit/>
          </a:bodyPr>
          <a:lstStyle/>
          <a:p>
            <a:pPr algn="ctr"/>
            <a:r>
              <a:rPr lang="en-US" altLang="zh-CN" sz="3200" b="1" dirty="0">
                <a:solidFill>
                  <a:srgbClr val="255EEB"/>
                </a:solidFill>
                <a:latin typeface="Alibaba PuHuiTi 3.0 55 Regular" pitchFamily="18" charset="-122"/>
                <a:ea typeface="Alibaba PuHuiTi 3.0 55 Regular" pitchFamily="18" charset="-122"/>
                <a:cs typeface="Alibaba PuHuiTi 3.0 55 Regular" pitchFamily="18" charset="-122"/>
              </a:rPr>
              <a:t>2023</a:t>
            </a:r>
            <a:endParaRPr lang="zh-CN" altLang="en-US" sz="3200" b="1" dirty="0">
              <a:solidFill>
                <a:srgbClr val="255EEB"/>
              </a:solidFill>
              <a:latin typeface="Alibaba PuHuiTi 3.0 55 Regular" pitchFamily="18" charset="-122"/>
              <a:ea typeface="Alibaba PuHuiTi 3.0 55 Regular" pitchFamily="18" charset="-122"/>
              <a:cs typeface="Alibaba PuHuiTi 3.0 55 Regular" pitchFamily="18" charset="-122"/>
            </a:endParaRPr>
          </a:p>
        </p:txBody>
      </p:sp>
      <p:sp>
        <p:nvSpPr>
          <p:cNvPr id="21" name="文本框 20">
            <a:extLst>
              <a:ext uri="{FF2B5EF4-FFF2-40B4-BE49-F238E27FC236}">
                <a16:creationId xmlns:a16="http://schemas.microsoft.com/office/drawing/2014/main" id="{14286EA7-E7B4-FE4F-96B4-D7FC076009C4}"/>
              </a:ext>
            </a:extLst>
          </p:cNvPr>
          <p:cNvSpPr txBox="1"/>
          <p:nvPr/>
        </p:nvSpPr>
        <p:spPr>
          <a:xfrm>
            <a:off x="1106758" y="1686171"/>
            <a:ext cx="1191352" cy="400110"/>
          </a:xfrm>
          <a:prstGeom prst="rect">
            <a:avLst/>
          </a:prstGeom>
          <a:noFill/>
        </p:spPr>
        <p:txBody>
          <a:bodyPr wrap="none" rtlCol="0">
            <a:spAutoFit/>
          </a:bodyPr>
          <a:lstStyle/>
          <a:p>
            <a:r>
              <a:rPr lang="zh-CN" altLang="en-US"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rPr>
              <a:t>灵感萌发</a:t>
            </a:r>
          </a:p>
        </p:txBody>
      </p:sp>
      <p:sp>
        <p:nvSpPr>
          <p:cNvPr id="22" name="文本框 21">
            <a:extLst>
              <a:ext uri="{FF2B5EF4-FFF2-40B4-BE49-F238E27FC236}">
                <a16:creationId xmlns:a16="http://schemas.microsoft.com/office/drawing/2014/main" id="{B120BE78-1D2E-A444-B430-6D2F802677AC}"/>
              </a:ext>
            </a:extLst>
          </p:cNvPr>
          <p:cNvSpPr txBox="1"/>
          <p:nvPr/>
        </p:nvSpPr>
        <p:spPr>
          <a:xfrm>
            <a:off x="821546" y="2107805"/>
            <a:ext cx="1806905" cy="553998"/>
          </a:xfrm>
          <a:prstGeom prst="rect">
            <a:avLst/>
          </a:prstGeom>
          <a:noFill/>
        </p:spPr>
        <p:txBody>
          <a:bodyPr wrap="square" rtlCol="0">
            <a:spAutoFit/>
          </a:bodyPr>
          <a:lstStyle/>
          <a:p>
            <a:pPr algn="ctr"/>
            <a:r>
              <a:rPr lang="zh-CN" altLang="en-US"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想搭建个人博客并规划毕业设计，决定基于</a:t>
            </a:r>
            <a:r>
              <a:rPr lang="en-US" altLang="zh-CN"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Java</a:t>
            </a:r>
            <a:r>
              <a:rPr lang="zh-CN" altLang="en-US"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开发一个类似</a:t>
            </a:r>
            <a:r>
              <a:rPr lang="en-US" altLang="zh-CN" sz="1000" dirty="0" err="1">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Wordpress</a:t>
            </a:r>
            <a:r>
              <a:rPr lang="zh-CN" altLang="en-US"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的平台</a:t>
            </a:r>
          </a:p>
        </p:txBody>
      </p:sp>
      <p:sp>
        <p:nvSpPr>
          <p:cNvPr id="23" name="文本框 22">
            <a:extLst>
              <a:ext uri="{FF2B5EF4-FFF2-40B4-BE49-F238E27FC236}">
                <a16:creationId xmlns:a16="http://schemas.microsoft.com/office/drawing/2014/main" id="{B61DF14E-75F3-8C4C-B4E8-70EFA7F1339F}"/>
              </a:ext>
            </a:extLst>
          </p:cNvPr>
          <p:cNvSpPr txBox="1"/>
          <p:nvPr/>
        </p:nvSpPr>
        <p:spPr>
          <a:xfrm>
            <a:off x="2835182" y="4344676"/>
            <a:ext cx="1191352" cy="400110"/>
          </a:xfrm>
          <a:prstGeom prst="rect">
            <a:avLst/>
          </a:prstGeom>
          <a:noFill/>
        </p:spPr>
        <p:txBody>
          <a:bodyPr wrap="none" rtlCol="0">
            <a:spAutoFit/>
          </a:bodyPr>
          <a:lstStyle/>
          <a:p>
            <a:pPr algn="ctr"/>
            <a:r>
              <a:rPr lang="zh-CN" altLang="en-US" sz="2000" b="1" dirty="0">
                <a:solidFill>
                  <a:schemeClr val="tx1">
                    <a:lumMod val="75000"/>
                    <a:lumOff val="25000"/>
                  </a:schemeClr>
                </a:solidFill>
                <a:latin typeface="Alibaba PuHuiTi 3.0 75 SemiBold" pitchFamily="18" charset="-122"/>
                <a:ea typeface="Alibaba PuHuiTi 3.0 75 SemiBold" pitchFamily="18" charset="-122"/>
                <a:cs typeface="Alibaba PuHuiTi 3.0 75 SemiBold" pitchFamily="18" charset="-122"/>
              </a:rPr>
              <a:t>项目开源</a:t>
            </a:r>
          </a:p>
        </p:txBody>
      </p:sp>
      <p:sp>
        <p:nvSpPr>
          <p:cNvPr id="24" name="文本框 23">
            <a:extLst>
              <a:ext uri="{FF2B5EF4-FFF2-40B4-BE49-F238E27FC236}">
                <a16:creationId xmlns:a16="http://schemas.microsoft.com/office/drawing/2014/main" id="{CA45422B-E987-4C46-900D-A97C622045CA}"/>
              </a:ext>
            </a:extLst>
          </p:cNvPr>
          <p:cNvSpPr txBox="1"/>
          <p:nvPr/>
        </p:nvSpPr>
        <p:spPr>
          <a:xfrm>
            <a:off x="2413778" y="4758881"/>
            <a:ext cx="2034159" cy="553998"/>
          </a:xfrm>
          <a:prstGeom prst="rect">
            <a:avLst/>
          </a:prstGeom>
          <a:noFill/>
        </p:spPr>
        <p:txBody>
          <a:bodyPr wrap="square" rtlCol="0">
            <a:spAutoFit/>
          </a:bodyPr>
          <a:lstStyle/>
          <a:p>
            <a:pPr algn="ctr"/>
            <a:r>
              <a:rPr lang="zh-CN" altLang="en-US"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以个人项目开源，迎来第一个核心开发者，第一个</a:t>
            </a:r>
            <a:r>
              <a:rPr lang="en-US" altLang="zh-CN"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PR</a:t>
            </a:r>
            <a:r>
              <a:rPr lang="zh-CN" altLang="en-US"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、收获第一批种子用户，开始持续迭代</a:t>
            </a:r>
          </a:p>
        </p:txBody>
      </p:sp>
      <p:sp>
        <p:nvSpPr>
          <p:cNvPr id="25" name="文本框 24">
            <a:extLst>
              <a:ext uri="{FF2B5EF4-FFF2-40B4-BE49-F238E27FC236}">
                <a16:creationId xmlns:a16="http://schemas.microsoft.com/office/drawing/2014/main" id="{4783D8C1-D1F4-6F4C-B83A-86987A0976E8}"/>
              </a:ext>
            </a:extLst>
          </p:cNvPr>
          <p:cNvSpPr txBox="1"/>
          <p:nvPr/>
        </p:nvSpPr>
        <p:spPr>
          <a:xfrm>
            <a:off x="4357233" y="1686171"/>
            <a:ext cx="1806905" cy="400110"/>
          </a:xfrm>
          <a:prstGeom prst="rect">
            <a:avLst/>
          </a:prstGeom>
          <a:noFill/>
        </p:spPr>
        <p:txBody>
          <a:bodyPr wrap="none" rtlCol="0">
            <a:spAutoFit/>
          </a:bodyPr>
          <a:lstStyle/>
          <a:p>
            <a:r>
              <a:rPr lang="zh-CN" altLang="en-US"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rPr>
              <a:t>进入 </a:t>
            </a:r>
            <a:r>
              <a:rPr lang="en-US" altLang="zh-CN"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rPr>
              <a:t>Halo</a:t>
            </a:r>
            <a:r>
              <a:rPr lang="zh-CN" altLang="en-US"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rPr>
              <a:t> </a:t>
            </a:r>
            <a:r>
              <a:rPr lang="en-US" altLang="zh-CN"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rPr>
              <a:t>1.X</a:t>
            </a:r>
            <a:endParaRPr lang="zh-CN" altLang="en-US"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endParaRPr>
          </a:p>
        </p:txBody>
      </p:sp>
      <p:sp>
        <p:nvSpPr>
          <p:cNvPr id="26" name="文本框 25">
            <a:extLst>
              <a:ext uri="{FF2B5EF4-FFF2-40B4-BE49-F238E27FC236}">
                <a16:creationId xmlns:a16="http://schemas.microsoft.com/office/drawing/2014/main" id="{16AF756F-E72A-134F-BC5B-52BF50EE2CA2}"/>
              </a:ext>
            </a:extLst>
          </p:cNvPr>
          <p:cNvSpPr txBox="1"/>
          <p:nvPr/>
        </p:nvSpPr>
        <p:spPr>
          <a:xfrm>
            <a:off x="4220092" y="2107805"/>
            <a:ext cx="2063255" cy="553998"/>
          </a:xfrm>
          <a:prstGeom prst="rect">
            <a:avLst/>
          </a:prstGeom>
          <a:noFill/>
        </p:spPr>
        <p:txBody>
          <a:bodyPr wrap="square" rtlCol="0">
            <a:spAutoFit/>
          </a:bodyPr>
          <a:lstStyle/>
          <a:p>
            <a:pPr algn="ctr"/>
            <a:r>
              <a:rPr lang="zh-CN" altLang="en-US"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正式创建开源组织，全新重构，用户稳步增长，自媒体平台推荐、开源社区运营逐步规范化</a:t>
            </a:r>
          </a:p>
        </p:txBody>
      </p:sp>
      <p:sp>
        <p:nvSpPr>
          <p:cNvPr id="27" name="文本框 26">
            <a:extLst>
              <a:ext uri="{FF2B5EF4-FFF2-40B4-BE49-F238E27FC236}">
                <a16:creationId xmlns:a16="http://schemas.microsoft.com/office/drawing/2014/main" id="{85741D7F-DD71-D44A-B795-B3262DA5CF9A}"/>
              </a:ext>
            </a:extLst>
          </p:cNvPr>
          <p:cNvSpPr txBox="1"/>
          <p:nvPr/>
        </p:nvSpPr>
        <p:spPr>
          <a:xfrm>
            <a:off x="6235322" y="4344676"/>
            <a:ext cx="1443024" cy="400110"/>
          </a:xfrm>
          <a:prstGeom prst="rect">
            <a:avLst/>
          </a:prstGeom>
          <a:noFill/>
        </p:spPr>
        <p:txBody>
          <a:bodyPr wrap="none" rtlCol="0">
            <a:spAutoFit/>
          </a:bodyPr>
          <a:lstStyle/>
          <a:p>
            <a:r>
              <a:rPr lang="zh-CN" altLang="en-US" sz="2000" b="1" dirty="0">
                <a:solidFill>
                  <a:schemeClr val="tx1">
                    <a:lumMod val="75000"/>
                    <a:lumOff val="25000"/>
                  </a:schemeClr>
                </a:solidFill>
                <a:latin typeface="Alibaba PuHuiTi 3.0 75 SemiBold" pitchFamily="18" charset="-122"/>
                <a:ea typeface="Alibaba PuHuiTi 3.0 75 SemiBold" pitchFamily="18" charset="-122"/>
                <a:cs typeface="Alibaba PuHuiTi 3.0 75 SemiBold" pitchFamily="18" charset="-122"/>
              </a:rPr>
              <a:t>加入飞致云</a:t>
            </a:r>
          </a:p>
        </p:txBody>
      </p:sp>
      <p:sp>
        <p:nvSpPr>
          <p:cNvPr id="28" name="文本框 27">
            <a:extLst>
              <a:ext uri="{FF2B5EF4-FFF2-40B4-BE49-F238E27FC236}">
                <a16:creationId xmlns:a16="http://schemas.microsoft.com/office/drawing/2014/main" id="{427399A8-2895-1D40-87DB-BB4A11A3D05E}"/>
              </a:ext>
            </a:extLst>
          </p:cNvPr>
          <p:cNvSpPr txBox="1"/>
          <p:nvPr/>
        </p:nvSpPr>
        <p:spPr>
          <a:xfrm>
            <a:off x="5994021" y="4758881"/>
            <a:ext cx="1925626" cy="553998"/>
          </a:xfrm>
          <a:prstGeom prst="rect">
            <a:avLst/>
          </a:prstGeom>
          <a:noFill/>
        </p:spPr>
        <p:txBody>
          <a:bodyPr wrap="square" rtlCol="0">
            <a:spAutoFit/>
          </a:bodyPr>
          <a:lstStyle/>
          <a:p>
            <a:pPr algn="ctr"/>
            <a:r>
              <a:rPr lang="zh-CN" altLang="en-US"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正式加入飞致云大家庭，完成核心团队扩充，进入快速研发迭代阶段</a:t>
            </a:r>
          </a:p>
        </p:txBody>
      </p:sp>
      <p:sp>
        <p:nvSpPr>
          <p:cNvPr id="29" name="文本框 28">
            <a:extLst>
              <a:ext uri="{FF2B5EF4-FFF2-40B4-BE49-F238E27FC236}">
                <a16:creationId xmlns:a16="http://schemas.microsoft.com/office/drawing/2014/main" id="{A5EE7E56-63B0-9B44-95A3-9AE42DE61136}"/>
              </a:ext>
            </a:extLst>
          </p:cNvPr>
          <p:cNvSpPr txBox="1"/>
          <p:nvPr/>
        </p:nvSpPr>
        <p:spPr>
          <a:xfrm>
            <a:off x="7955545" y="1686171"/>
            <a:ext cx="1782860" cy="400110"/>
          </a:xfrm>
          <a:prstGeom prst="rect">
            <a:avLst/>
          </a:prstGeom>
          <a:noFill/>
        </p:spPr>
        <p:txBody>
          <a:bodyPr wrap="none" rtlCol="0">
            <a:spAutoFit/>
          </a:bodyPr>
          <a:lstStyle/>
          <a:p>
            <a:r>
              <a:rPr lang="zh-CN" altLang="en-US"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rPr>
              <a:t>进入 </a:t>
            </a:r>
            <a:r>
              <a:rPr lang="en-US" altLang="zh-CN"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rPr>
              <a:t>Halo</a:t>
            </a:r>
            <a:r>
              <a:rPr lang="zh-CN" altLang="en-US"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rPr>
              <a:t> </a:t>
            </a:r>
            <a:r>
              <a:rPr lang="en-US" altLang="zh-CN"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rPr>
              <a:t>2.x</a:t>
            </a:r>
            <a:endParaRPr lang="zh-CN" altLang="en-US"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endParaRPr>
          </a:p>
        </p:txBody>
      </p:sp>
      <p:sp>
        <p:nvSpPr>
          <p:cNvPr id="30" name="文本框 29">
            <a:extLst>
              <a:ext uri="{FF2B5EF4-FFF2-40B4-BE49-F238E27FC236}">
                <a16:creationId xmlns:a16="http://schemas.microsoft.com/office/drawing/2014/main" id="{75C4AA2B-0440-CF48-9175-40FE5E6B85E0}"/>
              </a:ext>
            </a:extLst>
          </p:cNvPr>
          <p:cNvSpPr txBox="1"/>
          <p:nvPr/>
        </p:nvSpPr>
        <p:spPr>
          <a:xfrm>
            <a:off x="7736402" y="2107805"/>
            <a:ext cx="2063255" cy="553998"/>
          </a:xfrm>
          <a:prstGeom prst="rect">
            <a:avLst/>
          </a:prstGeom>
          <a:noFill/>
        </p:spPr>
        <p:txBody>
          <a:bodyPr wrap="square" rtlCol="0">
            <a:spAutoFit/>
          </a:bodyPr>
          <a:lstStyle/>
          <a:p>
            <a:pPr algn="ctr"/>
            <a:r>
              <a:rPr lang="zh-CN" altLang="en-US"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引入插件机制和主题模版机制，平台重构，社区开发者越来越多，社区生态稳步向上</a:t>
            </a:r>
          </a:p>
        </p:txBody>
      </p:sp>
      <p:sp>
        <p:nvSpPr>
          <p:cNvPr id="33" name="文本框 32">
            <a:extLst>
              <a:ext uri="{FF2B5EF4-FFF2-40B4-BE49-F238E27FC236}">
                <a16:creationId xmlns:a16="http://schemas.microsoft.com/office/drawing/2014/main" id="{576535DE-2C2C-A848-ACEC-9E04C074F0A0}"/>
              </a:ext>
            </a:extLst>
          </p:cNvPr>
          <p:cNvSpPr txBox="1"/>
          <p:nvPr/>
        </p:nvSpPr>
        <p:spPr>
          <a:xfrm>
            <a:off x="9801847" y="4344676"/>
            <a:ext cx="1443024" cy="400110"/>
          </a:xfrm>
          <a:prstGeom prst="rect">
            <a:avLst/>
          </a:prstGeom>
          <a:noFill/>
        </p:spPr>
        <p:txBody>
          <a:bodyPr wrap="none" rtlCol="0">
            <a:spAutoFit/>
          </a:bodyPr>
          <a:lstStyle/>
          <a:p>
            <a:r>
              <a:rPr lang="zh-CN" altLang="en-US" sz="2000" b="1" dirty="0">
                <a:solidFill>
                  <a:schemeClr val="tx1">
                    <a:lumMod val="75000"/>
                    <a:lumOff val="25000"/>
                  </a:schemeClr>
                </a:solidFill>
                <a:latin typeface="Alibaba PuHuiTi 3.0 55 Regular" pitchFamily="18" charset="-122"/>
                <a:ea typeface="Alibaba PuHuiTi 3.0 55 Regular" pitchFamily="18" charset="-122"/>
                <a:cs typeface="Alibaba PuHuiTi 3.0 55 Regular" pitchFamily="18" charset="-122"/>
              </a:rPr>
              <a:t>商业化探索</a:t>
            </a:r>
          </a:p>
        </p:txBody>
      </p:sp>
      <p:sp>
        <p:nvSpPr>
          <p:cNvPr id="34" name="文本框 33">
            <a:extLst>
              <a:ext uri="{FF2B5EF4-FFF2-40B4-BE49-F238E27FC236}">
                <a16:creationId xmlns:a16="http://schemas.microsoft.com/office/drawing/2014/main" id="{C9CDD0A0-F11F-5B46-896F-7DB03ABAA43A}"/>
              </a:ext>
            </a:extLst>
          </p:cNvPr>
          <p:cNvSpPr txBox="1"/>
          <p:nvPr/>
        </p:nvSpPr>
        <p:spPr>
          <a:xfrm>
            <a:off x="9506280" y="4758881"/>
            <a:ext cx="2034158" cy="553998"/>
          </a:xfrm>
          <a:prstGeom prst="rect">
            <a:avLst/>
          </a:prstGeom>
          <a:noFill/>
        </p:spPr>
        <p:txBody>
          <a:bodyPr wrap="square" rtlCol="0">
            <a:spAutoFit/>
          </a:bodyPr>
          <a:lstStyle/>
          <a:p>
            <a:pPr algn="ctr"/>
            <a:r>
              <a:rPr lang="zh-CN" altLang="en-US"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搭建应用市场、提供商业主题和插件，提供服务托管并推出专业版</a:t>
            </a:r>
            <a:r>
              <a:rPr lang="en-US" altLang="zh-CN"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rPr>
              <a:t>Halo</a:t>
            </a:r>
            <a:endParaRPr lang="zh-CN" altLang="en-US" sz="1000" dirty="0">
              <a:solidFill>
                <a:schemeClr val="tx1">
                  <a:lumMod val="50000"/>
                  <a:lumOff val="50000"/>
                </a:schemeClr>
              </a:solidFill>
              <a:latin typeface="Alibaba PuHuiTi 3.0 45 Light" pitchFamily="18" charset="-122"/>
              <a:ea typeface="Alibaba PuHuiTi 3.0 45 Light" pitchFamily="18" charset="-122"/>
              <a:cs typeface="Alibaba PuHuiTi 3.0 45 Light" pitchFamily="18" charset="-122"/>
            </a:endParaRPr>
          </a:p>
        </p:txBody>
      </p:sp>
      <p:sp>
        <p:nvSpPr>
          <p:cNvPr id="35" name="三角形 34">
            <a:extLst>
              <a:ext uri="{FF2B5EF4-FFF2-40B4-BE49-F238E27FC236}">
                <a16:creationId xmlns:a16="http://schemas.microsoft.com/office/drawing/2014/main" id="{A9FC9039-F02E-EE4D-BB28-C4306D6464D6}"/>
              </a:ext>
            </a:extLst>
          </p:cNvPr>
          <p:cNvSpPr/>
          <p:nvPr/>
        </p:nvSpPr>
        <p:spPr>
          <a:xfrm>
            <a:off x="1558870" y="3138470"/>
            <a:ext cx="287129" cy="391140"/>
          </a:xfrm>
          <a:prstGeom prst="triangle">
            <a:avLst/>
          </a:prstGeom>
          <a:solidFill>
            <a:srgbClr val="5353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latin typeface="Alibaba PuHuiTi 3.0 55 Regular" pitchFamily="18" charset="-122"/>
              <a:ea typeface="Alibaba PuHuiTi 3.0 55 Regular" pitchFamily="18" charset="-122"/>
              <a:cs typeface="Alibaba PuHuiTi 3.0 55 Regular" pitchFamily="18" charset="-122"/>
            </a:endParaRPr>
          </a:p>
        </p:txBody>
      </p:sp>
      <p:sp>
        <p:nvSpPr>
          <p:cNvPr id="36" name="三角形 35">
            <a:extLst>
              <a:ext uri="{FF2B5EF4-FFF2-40B4-BE49-F238E27FC236}">
                <a16:creationId xmlns:a16="http://schemas.microsoft.com/office/drawing/2014/main" id="{55C67B18-7E37-BC44-879C-B4B4AA7F0D01}"/>
              </a:ext>
            </a:extLst>
          </p:cNvPr>
          <p:cNvSpPr/>
          <p:nvPr/>
        </p:nvSpPr>
        <p:spPr>
          <a:xfrm rot="10800000">
            <a:off x="3299910" y="3351446"/>
            <a:ext cx="287129" cy="391140"/>
          </a:xfrm>
          <a:prstGeom prst="triangle">
            <a:avLst/>
          </a:prstGeom>
          <a:solidFill>
            <a:srgbClr val="2D93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latin typeface="Alibaba PuHuiTi 3.0 55 Regular" pitchFamily="18" charset="-122"/>
              <a:ea typeface="Alibaba PuHuiTi 3.0 55 Regular" pitchFamily="18" charset="-122"/>
              <a:cs typeface="Alibaba PuHuiTi 3.0 55 Regular" pitchFamily="18" charset="-122"/>
            </a:endParaRPr>
          </a:p>
        </p:txBody>
      </p:sp>
      <p:sp>
        <p:nvSpPr>
          <p:cNvPr id="37" name="三角形 36">
            <a:extLst>
              <a:ext uri="{FF2B5EF4-FFF2-40B4-BE49-F238E27FC236}">
                <a16:creationId xmlns:a16="http://schemas.microsoft.com/office/drawing/2014/main" id="{157E803B-E9BB-0C43-AF49-8AEC79631F2B}"/>
              </a:ext>
            </a:extLst>
          </p:cNvPr>
          <p:cNvSpPr/>
          <p:nvPr/>
        </p:nvSpPr>
        <p:spPr>
          <a:xfrm>
            <a:off x="5097496" y="3133727"/>
            <a:ext cx="287129" cy="391140"/>
          </a:xfrm>
          <a:prstGeom prst="triangle">
            <a:avLst/>
          </a:prstGeom>
          <a:solidFill>
            <a:srgbClr val="7837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latin typeface="Alibaba PuHuiTi 3.0 55 Regular" pitchFamily="18" charset="-122"/>
              <a:ea typeface="Alibaba PuHuiTi 3.0 55 Regular" pitchFamily="18" charset="-122"/>
              <a:cs typeface="Alibaba PuHuiTi 3.0 55 Regular" pitchFamily="18" charset="-122"/>
            </a:endParaRPr>
          </a:p>
        </p:txBody>
      </p:sp>
      <p:sp>
        <p:nvSpPr>
          <p:cNvPr id="38" name="三角形 37">
            <a:extLst>
              <a:ext uri="{FF2B5EF4-FFF2-40B4-BE49-F238E27FC236}">
                <a16:creationId xmlns:a16="http://schemas.microsoft.com/office/drawing/2014/main" id="{BD495E4F-9B4F-7441-96C5-275454198F4F}"/>
              </a:ext>
            </a:extLst>
          </p:cNvPr>
          <p:cNvSpPr/>
          <p:nvPr/>
        </p:nvSpPr>
        <p:spPr>
          <a:xfrm rot="10800000">
            <a:off x="6813270" y="3350403"/>
            <a:ext cx="287129" cy="391140"/>
          </a:xfrm>
          <a:prstGeom prst="triangle">
            <a:avLst/>
          </a:prstGeom>
          <a:solidFill>
            <a:srgbClr val="2C7B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latin typeface="Alibaba PuHuiTi 3.0 55 Regular" pitchFamily="18" charset="-122"/>
              <a:ea typeface="Alibaba PuHuiTi 3.0 55 Regular" pitchFamily="18" charset="-122"/>
              <a:cs typeface="Alibaba PuHuiTi 3.0 55 Regular" pitchFamily="18" charset="-122"/>
            </a:endParaRPr>
          </a:p>
        </p:txBody>
      </p:sp>
      <p:sp>
        <p:nvSpPr>
          <p:cNvPr id="39" name="三角形 38">
            <a:extLst>
              <a:ext uri="{FF2B5EF4-FFF2-40B4-BE49-F238E27FC236}">
                <a16:creationId xmlns:a16="http://schemas.microsoft.com/office/drawing/2014/main" id="{731724FC-272C-AD40-BC95-79BDE8A243EB}"/>
              </a:ext>
            </a:extLst>
          </p:cNvPr>
          <p:cNvSpPr/>
          <p:nvPr/>
        </p:nvSpPr>
        <p:spPr>
          <a:xfrm rot="10800000">
            <a:off x="10379795" y="3350403"/>
            <a:ext cx="287129" cy="391140"/>
          </a:xfrm>
          <a:prstGeom prst="triangle">
            <a:avLst/>
          </a:prstGeom>
          <a:solidFill>
            <a:srgbClr val="255E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latin typeface="Alibaba PuHuiTi 3.0 55 Regular" pitchFamily="18" charset="-122"/>
              <a:ea typeface="Alibaba PuHuiTi 3.0 55 Regular" pitchFamily="18" charset="-122"/>
              <a:cs typeface="Alibaba PuHuiTi 3.0 55 Regular" pitchFamily="18" charset="-122"/>
            </a:endParaRPr>
          </a:p>
        </p:txBody>
      </p:sp>
      <p:sp>
        <p:nvSpPr>
          <p:cNvPr id="40" name="三角形 39">
            <a:extLst>
              <a:ext uri="{FF2B5EF4-FFF2-40B4-BE49-F238E27FC236}">
                <a16:creationId xmlns:a16="http://schemas.microsoft.com/office/drawing/2014/main" id="{B0181813-163D-A240-9652-FFDC3DDA4ABC}"/>
              </a:ext>
            </a:extLst>
          </p:cNvPr>
          <p:cNvSpPr/>
          <p:nvPr/>
        </p:nvSpPr>
        <p:spPr>
          <a:xfrm>
            <a:off x="8607384" y="3138470"/>
            <a:ext cx="287129" cy="391140"/>
          </a:xfrm>
          <a:prstGeom prst="triangle">
            <a:avLst/>
          </a:prstGeom>
          <a:solidFill>
            <a:srgbClr val="1D52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latin typeface="Alibaba PuHuiTi 3.0 55 Regular" pitchFamily="18" charset="-122"/>
              <a:ea typeface="Alibaba PuHuiTi 3.0 55 Regular" pitchFamily="18" charset="-122"/>
              <a:cs typeface="Alibaba PuHuiTi 3.0 55 Regular" pitchFamily="18" charset="-122"/>
            </a:endParaRPr>
          </a:p>
        </p:txBody>
      </p:sp>
    </p:spTree>
    <p:extLst>
      <p:ext uri="{BB962C8B-B14F-4D97-AF65-F5344CB8AC3E}">
        <p14:creationId xmlns:p14="http://schemas.microsoft.com/office/powerpoint/2010/main" val="2330214456"/>
      </p:ext>
    </p:extLst>
  </p:cSld>
  <p:clrMapOvr>
    <a:masterClrMapping/>
  </p:clrMapOvr>
  <p:transition spd="slow" advTm="0">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ppt_x"/>
                                          </p:val>
                                        </p:tav>
                                        <p:tav tm="100000">
                                          <p:val>
                                            <p:strVal val="#ppt_x"/>
                                          </p:val>
                                        </p:tav>
                                      </p:tavLst>
                                    </p:anim>
                                    <p:anim calcmode="lin" valueType="num">
                                      <p:cBhvr additive="base">
                                        <p:cTn id="12" dur="500" fill="hold"/>
                                        <p:tgtEl>
                                          <p:spTgt spid="2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500" fill="hold"/>
                                        <p:tgtEl>
                                          <p:spTgt spid="35"/>
                                        </p:tgtEl>
                                        <p:attrNameLst>
                                          <p:attrName>ppt_x</p:attrName>
                                        </p:attrNameLst>
                                      </p:cBhvr>
                                      <p:tavLst>
                                        <p:tav tm="0">
                                          <p:val>
                                            <p:strVal val="#ppt_x"/>
                                          </p:val>
                                        </p:tav>
                                        <p:tav tm="100000">
                                          <p:val>
                                            <p:strVal val="#ppt_x"/>
                                          </p:val>
                                        </p:tav>
                                      </p:tavLst>
                                    </p:anim>
                                    <p:anim calcmode="lin" valueType="num">
                                      <p:cBhvr additive="base">
                                        <p:cTn id="20"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500" fill="hold"/>
                                        <p:tgtEl>
                                          <p:spTgt spid="23"/>
                                        </p:tgtEl>
                                        <p:attrNameLst>
                                          <p:attrName>ppt_x</p:attrName>
                                        </p:attrNameLst>
                                      </p:cBhvr>
                                      <p:tavLst>
                                        <p:tav tm="0">
                                          <p:val>
                                            <p:strVal val="#ppt_x"/>
                                          </p:val>
                                        </p:tav>
                                        <p:tav tm="100000">
                                          <p:val>
                                            <p:strVal val="#ppt_x"/>
                                          </p:val>
                                        </p:tav>
                                      </p:tavLst>
                                    </p:anim>
                                    <p:anim calcmode="lin" valueType="num">
                                      <p:cBhvr additive="base">
                                        <p:cTn id="30" dur="500" fill="hold"/>
                                        <p:tgtEl>
                                          <p:spTgt spid="23"/>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500" fill="hold"/>
                                        <p:tgtEl>
                                          <p:spTgt spid="24"/>
                                        </p:tgtEl>
                                        <p:attrNameLst>
                                          <p:attrName>ppt_x</p:attrName>
                                        </p:attrNameLst>
                                      </p:cBhvr>
                                      <p:tavLst>
                                        <p:tav tm="0">
                                          <p:val>
                                            <p:strVal val="#ppt_x"/>
                                          </p:val>
                                        </p:tav>
                                        <p:tav tm="100000">
                                          <p:val>
                                            <p:strVal val="#ppt_x"/>
                                          </p:val>
                                        </p:tav>
                                      </p:tavLst>
                                    </p:anim>
                                    <p:anim calcmode="lin" valueType="num">
                                      <p:cBhvr additive="base">
                                        <p:cTn id="34" dur="500" fill="hold"/>
                                        <p:tgtEl>
                                          <p:spTgt spid="24"/>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6"/>
                                        </p:tgtEl>
                                        <p:attrNameLst>
                                          <p:attrName>style.visibility</p:attrName>
                                        </p:attrNameLst>
                                      </p:cBhvr>
                                      <p:to>
                                        <p:strVal val="visible"/>
                                      </p:to>
                                    </p:set>
                                    <p:anim calcmode="lin" valueType="num">
                                      <p:cBhvr additive="base">
                                        <p:cTn id="37" dur="500" fill="hold"/>
                                        <p:tgtEl>
                                          <p:spTgt spid="36"/>
                                        </p:tgtEl>
                                        <p:attrNameLst>
                                          <p:attrName>ppt_x</p:attrName>
                                        </p:attrNameLst>
                                      </p:cBhvr>
                                      <p:tavLst>
                                        <p:tav tm="0">
                                          <p:val>
                                            <p:strVal val="#ppt_x"/>
                                          </p:val>
                                        </p:tav>
                                        <p:tav tm="100000">
                                          <p:val>
                                            <p:strVal val="#ppt_x"/>
                                          </p:val>
                                        </p:tav>
                                      </p:tavLst>
                                    </p:anim>
                                    <p:anim calcmode="lin" valueType="num">
                                      <p:cBhvr additive="base">
                                        <p:cTn id="38"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additive="base">
                                        <p:cTn id="43" dur="500" fill="hold"/>
                                        <p:tgtEl>
                                          <p:spTgt spid="8"/>
                                        </p:tgtEl>
                                        <p:attrNameLst>
                                          <p:attrName>ppt_x</p:attrName>
                                        </p:attrNameLst>
                                      </p:cBhvr>
                                      <p:tavLst>
                                        <p:tav tm="0">
                                          <p:val>
                                            <p:strVal val="#ppt_x"/>
                                          </p:val>
                                        </p:tav>
                                        <p:tav tm="100000">
                                          <p:val>
                                            <p:strVal val="#ppt_x"/>
                                          </p:val>
                                        </p:tav>
                                      </p:tavLst>
                                    </p:anim>
                                    <p:anim calcmode="lin" valueType="num">
                                      <p:cBhvr additive="base">
                                        <p:cTn id="44" dur="500" fill="hold"/>
                                        <p:tgtEl>
                                          <p:spTgt spid="8"/>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anim calcmode="lin" valueType="num">
                                      <p:cBhvr additive="base">
                                        <p:cTn id="47" dur="500" fill="hold"/>
                                        <p:tgtEl>
                                          <p:spTgt spid="25"/>
                                        </p:tgtEl>
                                        <p:attrNameLst>
                                          <p:attrName>ppt_x</p:attrName>
                                        </p:attrNameLst>
                                      </p:cBhvr>
                                      <p:tavLst>
                                        <p:tav tm="0">
                                          <p:val>
                                            <p:strVal val="#ppt_x"/>
                                          </p:val>
                                        </p:tav>
                                        <p:tav tm="100000">
                                          <p:val>
                                            <p:strVal val="#ppt_x"/>
                                          </p:val>
                                        </p:tav>
                                      </p:tavLst>
                                    </p:anim>
                                    <p:anim calcmode="lin" valueType="num">
                                      <p:cBhvr additive="base">
                                        <p:cTn id="48" dur="500" fill="hold"/>
                                        <p:tgtEl>
                                          <p:spTgt spid="25"/>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26"/>
                                        </p:tgtEl>
                                        <p:attrNameLst>
                                          <p:attrName>style.visibility</p:attrName>
                                        </p:attrNameLst>
                                      </p:cBhvr>
                                      <p:to>
                                        <p:strVal val="visible"/>
                                      </p:to>
                                    </p:set>
                                    <p:anim calcmode="lin" valueType="num">
                                      <p:cBhvr additive="base">
                                        <p:cTn id="51" dur="500" fill="hold"/>
                                        <p:tgtEl>
                                          <p:spTgt spid="26"/>
                                        </p:tgtEl>
                                        <p:attrNameLst>
                                          <p:attrName>ppt_x</p:attrName>
                                        </p:attrNameLst>
                                      </p:cBhvr>
                                      <p:tavLst>
                                        <p:tav tm="0">
                                          <p:val>
                                            <p:strVal val="#ppt_x"/>
                                          </p:val>
                                        </p:tav>
                                        <p:tav tm="100000">
                                          <p:val>
                                            <p:strVal val="#ppt_x"/>
                                          </p:val>
                                        </p:tav>
                                      </p:tavLst>
                                    </p:anim>
                                    <p:anim calcmode="lin" valueType="num">
                                      <p:cBhvr additive="base">
                                        <p:cTn id="52" dur="500" fill="hold"/>
                                        <p:tgtEl>
                                          <p:spTgt spid="2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37"/>
                                        </p:tgtEl>
                                        <p:attrNameLst>
                                          <p:attrName>style.visibility</p:attrName>
                                        </p:attrNameLst>
                                      </p:cBhvr>
                                      <p:to>
                                        <p:strVal val="visible"/>
                                      </p:to>
                                    </p:set>
                                    <p:anim calcmode="lin" valueType="num">
                                      <p:cBhvr additive="base">
                                        <p:cTn id="55" dur="500" fill="hold"/>
                                        <p:tgtEl>
                                          <p:spTgt spid="37"/>
                                        </p:tgtEl>
                                        <p:attrNameLst>
                                          <p:attrName>ppt_x</p:attrName>
                                        </p:attrNameLst>
                                      </p:cBhvr>
                                      <p:tavLst>
                                        <p:tav tm="0">
                                          <p:val>
                                            <p:strVal val="#ppt_x"/>
                                          </p:val>
                                        </p:tav>
                                        <p:tav tm="100000">
                                          <p:val>
                                            <p:strVal val="#ppt_x"/>
                                          </p:val>
                                        </p:tav>
                                      </p:tavLst>
                                    </p:anim>
                                    <p:anim calcmode="lin" valueType="num">
                                      <p:cBhvr additive="base">
                                        <p:cTn id="56"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38"/>
                                        </p:tgtEl>
                                        <p:attrNameLst>
                                          <p:attrName>style.visibility</p:attrName>
                                        </p:attrNameLst>
                                      </p:cBhvr>
                                      <p:to>
                                        <p:strVal val="visible"/>
                                      </p:to>
                                    </p:set>
                                    <p:anim calcmode="lin" valueType="num">
                                      <p:cBhvr additive="base">
                                        <p:cTn id="61" dur="500" fill="hold"/>
                                        <p:tgtEl>
                                          <p:spTgt spid="38"/>
                                        </p:tgtEl>
                                        <p:attrNameLst>
                                          <p:attrName>ppt_x</p:attrName>
                                        </p:attrNameLst>
                                      </p:cBhvr>
                                      <p:tavLst>
                                        <p:tav tm="0">
                                          <p:val>
                                            <p:strVal val="#ppt_x"/>
                                          </p:val>
                                        </p:tav>
                                        <p:tav tm="100000">
                                          <p:val>
                                            <p:strVal val="#ppt_x"/>
                                          </p:val>
                                        </p:tav>
                                      </p:tavLst>
                                    </p:anim>
                                    <p:anim calcmode="lin" valueType="num">
                                      <p:cBhvr additive="base">
                                        <p:cTn id="62" dur="500" fill="hold"/>
                                        <p:tgtEl>
                                          <p:spTgt spid="38"/>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9"/>
                                        </p:tgtEl>
                                        <p:attrNameLst>
                                          <p:attrName>style.visibility</p:attrName>
                                        </p:attrNameLst>
                                      </p:cBhvr>
                                      <p:to>
                                        <p:strVal val="visible"/>
                                      </p:to>
                                    </p:set>
                                    <p:anim calcmode="lin" valueType="num">
                                      <p:cBhvr additive="base">
                                        <p:cTn id="65" dur="500" fill="hold"/>
                                        <p:tgtEl>
                                          <p:spTgt spid="9"/>
                                        </p:tgtEl>
                                        <p:attrNameLst>
                                          <p:attrName>ppt_x</p:attrName>
                                        </p:attrNameLst>
                                      </p:cBhvr>
                                      <p:tavLst>
                                        <p:tav tm="0">
                                          <p:val>
                                            <p:strVal val="#ppt_x"/>
                                          </p:val>
                                        </p:tav>
                                        <p:tav tm="100000">
                                          <p:val>
                                            <p:strVal val="#ppt_x"/>
                                          </p:val>
                                        </p:tav>
                                      </p:tavLst>
                                    </p:anim>
                                    <p:anim calcmode="lin" valueType="num">
                                      <p:cBhvr additive="base">
                                        <p:cTn id="66" dur="500" fill="hold"/>
                                        <p:tgtEl>
                                          <p:spTgt spid="9"/>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anim calcmode="lin" valueType="num">
                                      <p:cBhvr additive="base">
                                        <p:cTn id="69" dur="500" fill="hold"/>
                                        <p:tgtEl>
                                          <p:spTgt spid="27"/>
                                        </p:tgtEl>
                                        <p:attrNameLst>
                                          <p:attrName>ppt_x</p:attrName>
                                        </p:attrNameLst>
                                      </p:cBhvr>
                                      <p:tavLst>
                                        <p:tav tm="0">
                                          <p:val>
                                            <p:strVal val="#ppt_x"/>
                                          </p:val>
                                        </p:tav>
                                        <p:tav tm="100000">
                                          <p:val>
                                            <p:strVal val="#ppt_x"/>
                                          </p:val>
                                        </p:tav>
                                      </p:tavLst>
                                    </p:anim>
                                    <p:anim calcmode="lin" valueType="num">
                                      <p:cBhvr additive="base">
                                        <p:cTn id="70" dur="500" fill="hold"/>
                                        <p:tgtEl>
                                          <p:spTgt spid="27"/>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28"/>
                                        </p:tgtEl>
                                        <p:attrNameLst>
                                          <p:attrName>style.visibility</p:attrName>
                                        </p:attrNameLst>
                                      </p:cBhvr>
                                      <p:to>
                                        <p:strVal val="visible"/>
                                      </p:to>
                                    </p:set>
                                    <p:anim calcmode="lin" valueType="num">
                                      <p:cBhvr additive="base">
                                        <p:cTn id="73" dur="500" fill="hold"/>
                                        <p:tgtEl>
                                          <p:spTgt spid="28"/>
                                        </p:tgtEl>
                                        <p:attrNameLst>
                                          <p:attrName>ppt_x</p:attrName>
                                        </p:attrNameLst>
                                      </p:cBhvr>
                                      <p:tavLst>
                                        <p:tav tm="0">
                                          <p:val>
                                            <p:strVal val="#ppt_x"/>
                                          </p:val>
                                        </p:tav>
                                        <p:tav tm="100000">
                                          <p:val>
                                            <p:strVal val="#ppt_x"/>
                                          </p:val>
                                        </p:tav>
                                      </p:tavLst>
                                    </p:anim>
                                    <p:anim calcmode="lin" valueType="num">
                                      <p:cBhvr additive="base">
                                        <p:cTn id="7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0"/>
                                  </p:stCondLst>
                                  <p:childTnLst>
                                    <p:set>
                                      <p:cBhvr>
                                        <p:cTn id="78" dur="1" fill="hold">
                                          <p:stCondLst>
                                            <p:cond delay="0"/>
                                          </p:stCondLst>
                                        </p:cTn>
                                        <p:tgtEl>
                                          <p:spTgt spid="40"/>
                                        </p:tgtEl>
                                        <p:attrNameLst>
                                          <p:attrName>style.visibility</p:attrName>
                                        </p:attrNameLst>
                                      </p:cBhvr>
                                      <p:to>
                                        <p:strVal val="visible"/>
                                      </p:to>
                                    </p:set>
                                    <p:anim calcmode="lin" valueType="num">
                                      <p:cBhvr additive="base">
                                        <p:cTn id="79" dur="500" fill="hold"/>
                                        <p:tgtEl>
                                          <p:spTgt spid="40"/>
                                        </p:tgtEl>
                                        <p:attrNameLst>
                                          <p:attrName>ppt_x</p:attrName>
                                        </p:attrNameLst>
                                      </p:cBhvr>
                                      <p:tavLst>
                                        <p:tav tm="0">
                                          <p:val>
                                            <p:strVal val="#ppt_x"/>
                                          </p:val>
                                        </p:tav>
                                        <p:tav tm="100000">
                                          <p:val>
                                            <p:strVal val="#ppt_x"/>
                                          </p:val>
                                        </p:tav>
                                      </p:tavLst>
                                    </p:anim>
                                    <p:anim calcmode="lin" valueType="num">
                                      <p:cBhvr additive="base">
                                        <p:cTn id="80" dur="500" fill="hold"/>
                                        <p:tgtEl>
                                          <p:spTgt spid="40"/>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11"/>
                                        </p:tgtEl>
                                        <p:attrNameLst>
                                          <p:attrName>style.visibility</p:attrName>
                                        </p:attrNameLst>
                                      </p:cBhvr>
                                      <p:to>
                                        <p:strVal val="visible"/>
                                      </p:to>
                                    </p:set>
                                    <p:anim calcmode="lin" valueType="num">
                                      <p:cBhvr additive="base">
                                        <p:cTn id="83" dur="500" fill="hold"/>
                                        <p:tgtEl>
                                          <p:spTgt spid="11"/>
                                        </p:tgtEl>
                                        <p:attrNameLst>
                                          <p:attrName>ppt_x</p:attrName>
                                        </p:attrNameLst>
                                      </p:cBhvr>
                                      <p:tavLst>
                                        <p:tav tm="0">
                                          <p:val>
                                            <p:strVal val="#ppt_x"/>
                                          </p:val>
                                        </p:tav>
                                        <p:tav tm="100000">
                                          <p:val>
                                            <p:strVal val="#ppt_x"/>
                                          </p:val>
                                        </p:tav>
                                      </p:tavLst>
                                    </p:anim>
                                    <p:anim calcmode="lin" valueType="num">
                                      <p:cBhvr additive="base">
                                        <p:cTn id="84" dur="500" fill="hold"/>
                                        <p:tgtEl>
                                          <p:spTgt spid="11"/>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29"/>
                                        </p:tgtEl>
                                        <p:attrNameLst>
                                          <p:attrName>style.visibility</p:attrName>
                                        </p:attrNameLst>
                                      </p:cBhvr>
                                      <p:to>
                                        <p:strVal val="visible"/>
                                      </p:to>
                                    </p:set>
                                    <p:anim calcmode="lin" valueType="num">
                                      <p:cBhvr additive="base">
                                        <p:cTn id="87" dur="500" fill="hold"/>
                                        <p:tgtEl>
                                          <p:spTgt spid="29"/>
                                        </p:tgtEl>
                                        <p:attrNameLst>
                                          <p:attrName>ppt_x</p:attrName>
                                        </p:attrNameLst>
                                      </p:cBhvr>
                                      <p:tavLst>
                                        <p:tav tm="0">
                                          <p:val>
                                            <p:strVal val="#ppt_x"/>
                                          </p:val>
                                        </p:tav>
                                        <p:tav tm="100000">
                                          <p:val>
                                            <p:strVal val="#ppt_x"/>
                                          </p:val>
                                        </p:tav>
                                      </p:tavLst>
                                    </p:anim>
                                    <p:anim calcmode="lin" valueType="num">
                                      <p:cBhvr additive="base">
                                        <p:cTn id="88" dur="500" fill="hold"/>
                                        <p:tgtEl>
                                          <p:spTgt spid="29"/>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30"/>
                                        </p:tgtEl>
                                        <p:attrNameLst>
                                          <p:attrName>style.visibility</p:attrName>
                                        </p:attrNameLst>
                                      </p:cBhvr>
                                      <p:to>
                                        <p:strVal val="visible"/>
                                      </p:to>
                                    </p:set>
                                    <p:anim calcmode="lin" valueType="num">
                                      <p:cBhvr additive="base">
                                        <p:cTn id="91" dur="500" fill="hold"/>
                                        <p:tgtEl>
                                          <p:spTgt spid="30"/>
                                        </p:tgtEl>
                                        <p:attrNameLst>
                                          <p:attrName>ppt_x</p:attrName>
                                        </p:attrNameLst>
                                      </p:cBhvr>
                                      <p:tavLst>
                                        <p:tav tm="0">
                                          <p:val>
                                            <p:strVal val="#ppt_x"/>
                                          </p:val>
                                        </p:tav>
                                        <p:tav tm="100000">
                                          <p:val>
                                            <p:strVal val="#ppt_x"/>
                                          </p:val>
                                        </p:tav>
                                      </p:tavLst>
                                    </p:anim>
                                    <p:anim calcmode="lin" valueType="num">
                                      <p:cBhvr additive="base">
                                        <p:cTn id="92"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grpId="0" nodeType="clickEffect">
                                  <p:stCondLst>
                                    <p:cond delay="0"/>
                                  </p:stCondLst>
                                  <p:childTnLst>
                                    <p:set>
                                      <p:cBhvr>
                                        <p:cTn id="96" dur="1" fill="hold">
                                          <p:stCondLst>
                                            <p:cond delay="0"/>
                                          </p:stCondLst>
                                        </p:cTn>
                                        <p:tgtEl>
                                          <p:spTgt spid="39"/>
                                        </p:tgtEl>
                                        <p:attrNameLst>
                                          <p:attrName>style.visibility</p:attrName>
                                        </p:attrNameLst>
                                      </p:cBhvr>
                                      <p:to>
                                        <p:strVal val="visible"/>
                                      </p:to>
                                    </p:set>
                                    <p:anim calcmode="lin" valueType="num">
                                      <p:cBhvr additive="base">
                                        <p:cTn id="97" dur="500" fill="hold"/>
                                        <p:tgtEl>
                                          <p:spTgt spid="39"/>
                                        </p:tgtEl>
                                        <p:attrNameLst>
                                          <p:attrName>ppt_x</p:attrName>
                                        </p:attrNameLst>
                                      </p:cBhvr>
                                      <p:tavLst>
                                        <p:tav tm="0">
                                          <p:val>
                                            <p:strVal val="#ppt_x"/>
                                          </p:val>
                                        </p:tav>
                                        <p:tav tm="100000">
                                          <p:val>
                                            <p:strVal val="#ppt_x"/>
                                          </p:val>
                                        </p:tav>
                                      </p:tavLst>
                                    </p:anim>
                                    <p:anim calcmode="lin" valueType="num">
                                      <p:cBhvr additive="base">
                                        <p:cTn id="98" dur="500" fill="hold"/>
                                        <p:tgtEl>
                                          <p:spTgt spid="39"/>
                                        </p:tgtEl>
                                        <p:attrNameLst>
                                          <p:attrName>ppt_y</p:attrName>
                                        </p:attrNameLst>
                                      </p:cBhvr>
                                      <p:tavLst>
                                        <p:tav tm="0">
                                          <p:val>
                                            <p:strVal val="1+#ppt_h/2"/>
                                          </p:val>
                                        </p:tav>
                                        <p:tav tm="100000">
                                          <p:val>
                                            <p:strVal val="#ppt_y"/>
                                          </p:val>
                                        </p:tav>
                                      </p:tavLst>
                                    </p:anim>
                                  </p:childTnLst>
                                </p:cTn>
                              </p:par>
                              <p:par>
                                <p:cTn id="99" presetID="2" presetClass="entr" presetSubtype="4" fill="hold" grpId="0" nodeType="withEffect">
                                  <p:stCondLst>
                                    <p:cond delay="0"/>
                                  </p:stCondLst>
                                  <p:childTnLst>
                                    <p:set>
                                      <p:cBhvr>
                                        <p:cTn id="100" dur="1" fill="hold">
                                          <p:stCondLst>
                                            <p:cond delay="0"/>
                                          </p:stCondLst>
                                        </p:cTn>
                                        <p:tgtEl>
                                          <p:spTgt spid="19"/>
                                        </p:tgtEl>
                                        <p:attrNameLst>
                                          <p:attrName>style.visibility</p:attrName>
                                        </p:attrNameLst>
                                      </p:cBhvr>
                                      <p:to>
                                        <p:strVal val="visible"/>
                                      </p:to>
                                    </p:set>
                                    <p:anim calcmode="lin" valueType="num">
                                      <p:cBhvr additive="base">
                                        <p:cTn id="101" dur="500" fill="hold"/>
                                        <p:tgtEl>
                                          <p:spTgt spid="19"/>
                                        </p:tgtEl>
                                        <p:attrNameLst>
                                          <p:attrName>ppt_x</p:attrName>
                                        </p:attrNameLst>
                                      </p:cBhvr>
                                      <p:tavLst>
                                        <p:tav tm="0">
                                          <p:val>
                                            <p:strVal val="#ppt_x"/>
                                          </p:val>
                                        </p:tav>
                                        <p:tav tm="100000">
                                          <p:val>
                                            <p:strVal val="#ppt_x"/>
                                          </p:val>
                                        </p:tav>
                                      </p:tavLst>
                                    </p:anim>
                                    <p:anim calcmode="lin" valueType="num">
                                      <p:cBhvr additive="base">
                                        <p:cTn id="102" dur="500" fill="hold"/>
                                        <p:tgtEl>
                                          <p:spTgt spid="19"/>
                                        </p:tgtEl>
                                        <p:attrNameLst>
                                          <p:attrName>ppt_y</p:attrName>
                                        </p:attrNameLst>
                                      </p:cBhvr>
                                      <p:tavLst>
                                        <p:tav tm="0">
                                          <p:val>
                                            <p:strVal val="1+#ppt_h/2"/>
                                          </p:val>
                                        </p:tav>
                                        <p:tav tm="100000">
                                          <p:val>
                                            <p:strVal val="#ppt_y"/>
                                          </p:val>
                                        </p:tav>
                                      </p:tavLst>
                                    </p:anim>
                                  </p:childTnLst>
                                </p:cTn>
                              </p:par>
                              <p:par>
                                <p:cTn id="103" presetID="2" presetClass="entr" presetSubtype="4" fill="hold" grpId="0" nodeType="withEffect">
                                  <p:stCondLst>
                                    <p:cond delay="0"/>
                                  </p:stCondLst>
                                  <p:childTnLst>
                                    <p:set>
                                      <p:cBhvr>
                                        <p:cTn id="104" dur="1" fill="hold">
                                          <p:stCondLst>
                                            <p:cond delay="0"/>
                                          </p:stCondLst>
                                        </p:cTn>
                                        <p:tgtEl>
                                          <p:spTgt spid="33"/>
                                        </p:tgtEl>
                                        <p:attrNameLst>
                                          <p:attrName>style.visibility</p:attrName>
                                        </p:attrNameLst>
                                      </p:cBhvr>
                                      <p:to>
                                        <p:strVal val="visible"/>
                                      </p:to>
                                    </p:set>
                                    <p:anim calcmode="lin" valueType="num">
                                      <p:cBhvr additive="base">
                                        <p:cTn id="105" dur="500" fill="hold"/>
                                        <p:tgtEl>
                                          <p:spTgt spid="33"/>
                                        </p:tgtEl>
                                        <p:attrNameLst>
                                          <p:attrName>ppt_x</p:attrName>
                                        </p:attrNameLst>
                                      </p:cBhvr>
                                      <p:tavLst>
                                        <p:tav tm="0">
                                          <p:val>
                                            <p:strVal val="#ppt_x"/>
                                          </p:val>
                                        </p:tav>
                                        <p:tav tm="100000">
                                          <p:val>
                                            <p:strVal val="#ppt_x"/>
                                          </p:val>
                                        </p:tav>
                                      </p:tavLst>
                                    </p:anim>
                                    <p:anim calcmode="lin" valueType="num">
                                      <p:cBhvr additive="base">
                                        <p:cTn id="106" dur="500" fill="hold"/>
                                        <p:tgtEl>
                                          <p:spTgt spid="33"/>
                                        </p:tgtEl>
                                        <p:attrNameLst>
                                          <p:attrName>ppt_y</p:attrName>
                                        </p:attrNameLst>
                                      </p:cBhvr>
                                      <p:tavLst>
                                        <p:tav tm="0">
                                          <p:val>
                                            <p:strVal val="1+#ppt_h/2"/>
                                          </p:val>
                                        </p:tav>
                                        <p:tav tm="100000">
                                          <p:val>
                                            <p:strVal val="#ppt_y"/>
                                          </p:val>
                                        </p:tav>
                                      </p:tavLst>
                                    </p:anim>
                                  </p:childTnLst>
                                </p:cTn>
                              </p:par>
                              <p:par>
                                <p:cTn id="107" presetID="2" presetClass="entr" presetSubtype="4" fill="hold" grpId="0" nodeType="withEffect">
                                  <p:stCondLst>
                                    <p:cond delay="0"/>
                                  </p:stCondLst>
                                  <p:childTnLst>
                                    <p:set>
                                      <p:cBhvr>
                                        <p:cTn id="108" dur="1" fill="hold">
                                          <p:stCondLst>
                                            <p:cond delay="0"/>
                                          </p:stCondLst>
                                        </p:cTn>
                                        <p:tgtEl>
                                          <p:spTgt spid="34"/>
                                        </p:tgtEl>
                                        <p:attrNameLst>
                                          <p:attrName>style.visibility</p:attrName>
                                        </p:attrNameLst>
                                      </p:cBhvr>
                                      <p:to>
                                        <p:strVal val="visible"/>
                                      </p:to>
                                    </p:set>
                                    <p:anim calcmode="lin" valueType="num">
                                      <p:cBhvr additive="base">
                                        <p:cTn id="109" dur="500" fill="hold"/>
                                        <p:tgtEl>
                                          <p:spTgt spid="34"/>
                                        </p:tgtEl>
                                        <p:attrNameLst>
                                          <p:attrName>ppt_x</p:attrName>
                                        </p:attrNameLst>
                                      </p:cBhvr>
                                      <p:tavLst>
                                        <p:tav tm="0">
                                          <p:val>
                                            <p:strVal val="#ppt_x"/>
                                          </p:val>
                                        </p:tav>
                                        <p:tav tm="100000">
                                          <p:val>
                                            <p:strVal val="#ppt_x"/>
                                          </p:val>
                                        </p:tav>
                                      </p:tavLst>
                                    </p:anim>
                                    <p:anim calcmode="lin" valueType="num">
                                      <p:cBhvr additive="base">
                                        <p:cTn id="110"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1" grpId="0"/>
      <p:bldP spid="19" grpId="0"/>
      <p:bldP spid="21" grpId="0"/>
      <p:bldP spid="22" grpId="0"/>
      <p:bldP spid="23" grpId="0"/>
      <p:bldP spid="24" grpId="0"/>
      <p:bldP spid="25" grpId="0"/>
      <p:bldP spid="26" grpId="0"/>
      <p:bldP spid="27" grpId="0"/>
      <p:bldP spid="28" grpId="0"/>
      <p:bldP spid="29" grpId="0"/>
      <p:bldP spid="30" grpId="0"/>
      <p:bldP spid="33" grpId="0"/>
      <p:bldP spid="34" grpId="0"/>
      <p:bldP spid="35" grpId="0" animBg="1"/>
      <p:bldP spid="36" grpId="0" animBg="1"/>
      <p:bldP spid="37" grpId="0" animBg="1"/>
      <p:bldP spid="38" grpId="0" animBg="1"/>
      <p:bldP spid="39" grpId="0" animBg="1"/>
      <p:bldP spid="40"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35"/>
  <p:tag name="KSO_WM_UNIT_TEXT_FILL_FORE_SCHEMECOLOR_INDEX" val="13"/>
  <p:tag name="KSO_WM_UNIT_TEXT_FILL_TYPE" val="1"/>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TABLE_ENDDRAG_ORIGIN_RECT" val="875*90"/>
  <p:tag name="TABLE_ENDDRAG_RECT" val="47*341*875*90"/>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25"/>
  <p:tag name="KSO_WM_UNIT_TEXT_FILL_FORE_SCHEMECOLOR_INDEX" val="13"/>
  <p:tag name="KSO_WM_UNIT_TEXT_FILL_TYPE" val="1"/>
</p:tagLst>
</file>

<file path=ppt/tags/tag5.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25"/>
  <p:tag name="KSO_WM_UNIT_TEXT_FILL_FORE_SCHEMECOLOR_INDEX" val="13"/>
  <p:tag name="KSO_WM_UNIT_TEXT_FILL_TYPE" val="1"/>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UNIT_TEXT_FILL_FORE_SCHEMECOLOR_INDEX_BRIGHTNESS" val="0.25"/>
  <p:tag name="KSO_WM_UNIT_TEXT_FILL_FORE_SCHEMECOLOR_INDEX" val="13"/>
  <p:tag name="KSO_WM_UNIT_TEXT_FILL_TYPE"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1486</TotalTime>
  <Words>1265</Words>
  <Application>Microsoft Macintosh PowerPoint</Application>
  <PresentationFormat>宽屏</PresentationFormat>
  <Paragraphs>156</Paragraphs>
  <Slides>20</Slides>
  <Notes>2</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20</vt:i4>
      </vt:variant>
    </vt:vector>
  </HeadingPairs>
  <TitlesOfParts>
    <vt:vector size="32" baseType="lpstr">
      <vt:lpstr>等线</vt:lpstr>
      <vt:lpstr>思源宋体 CN Heavy</vt:lpstr>
      <vt:lpstr>思源宋体 CN Medium</vt:lpstr>
      <vt:lpstr>Alibaba PuHuiTi 3.0 45 Light</vt:lpstr>
      <vt:lpstr>Alibaba PuHuiTi 3.0 55 Regular</vt:lpstr>
      <vt:lpstr>Alibaba PuHuiTi 3.0 55 Regular </vt:lpstr>
      <vt:lpstr>Alibaba PuHuiTi 3.0 55 Regular L3</vt:lpstr>
      <vt:lpstr>Alibaba PuHuiTi 3.0 75 SemiBold</vt:lpstr>
      <vt:lpstr>Arial</vt:lpstr>
      <vt:lpstr>Segoe UI</vt:lpstr>
      <vt:lpstr>Wingdings</vt:lpstr>
      <vt:lpstr>Office 主题​​</vt:lpstr>
      <vt:lpstr>PowerPoint 演示文稿</vt:lpstr>
      <vt:lpstr>自我介绍</vt:lpstr>
      <vt:lpstr>PowerPoint 演示文稿</vt:lpstr>
      <vt:lpstr>PowerPoint 演示文稿</vt:lpstr>
      <vt:lpstr>Halo 开源项目</vt:lpstr>
      <vt:lpstr>Halo 插件及主题模版架构体系</vt:lpstr>
      <vt:lpstr>Halo 初体验</vt:lpstr>
      <vt:lpstr>PowerPoint 演示文稿</vt:lpstr>
      <vt:lpstr>Halo 开源项目孕育孵化历程</vt:lpstr>
      <vt:lpstr>精彩瞬间</vt:lpstr>
      <vt:lpstr>PowerPoint 演示文稿</vt:lpstr>
      <vt:lpstr>一、如何参与开源社区</vt:lpstr>
      <vt:lpstr>二、如何运营管理开源社区</vt:lpstr>
      <vt:lpstr>三、贡献开源提升个人能力</vt:lpstr>
      <vt:lpstr>PowerPoint 演示文稿</vt:lpstr>
      <vt:lpstr>开源之夏</vt:lpstr>
      <vt:lpstr>开源之夏</vt:lpstr>
      <vt:lpstr>开源毕业设计行动计划</vt:lpstr>
      <vt:lpstr>2024年Halo开源教育实践项目清单</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dove.zhu@fit2cloud.com</cp:lastModifiedBy>
  <cp:revision>30</cp:revision>
  <dcterms:created xsi:type="dcterms:W3CDTF">2022-04-29T03:30:33Z</dcterms:created>
  <dcterms:modified xsi:type="dcterms:W3CDTF">2024-07-30T04:12:08Z</dcterms:modified>
</cp:coreProperties>
</file>

<file path=docProps/thumbnail.jpeg>
</file>